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0.45336225596529278</c:v>
                </c:pt>
                <c:pt idx="1">
                  <c:v>0.54229934924078083</c:v>
                </c:pt>
                <c:pt idx="2">
                  <c:v>0</c:v>
                </c:pt>
                <c:pt idx="3">
                  <c:v>4.3383947939262474E-3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Sheet1!$F$2:$F$7</c:f>
              <c:numCache>
                <c:formatCode>0.0;;</c:formatCode>
                <c:ptCount val="6"/>
                <c:pt idx="0">
                  <c:v>0</c:v>
                </c:pt>
                <c:pt idx="1">
                  <c:v>0</c:v>
                </c:pt>
                <c:pt idx="2">
                  <c:v>0</c:v>
                </c:pt>
                <c:pt idx="3">
                  <c:v>0</c:v>
                </c:pt>
                <c:pt idx="4">
                  <c:v>0</c:v>
                </c:pt>
                <c:pt idx="5">
                  <c:v>5.6367946338288677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Sheet1!$G$2:$G$7</c:f>
              <c:numCache>
                <c:formatCode>0.0;;</c:formatCode>
                <c:ptCount val="6"/>
                <c:pt idx="0">
                  <c:v>6.4652525000757413</c:v>
                </c:pt>
                <c:pt idx="1">
                  <c:v>0</c:v>
                </c:pt>
                <c:pt idx="2">
                  <c:v>8.1184956321033095</c:v>
                </c:pt>
                <c:pt idx="3">
                  <c:v>6.6364135277310341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3.5347474999242587</c:v>
                </c:pt>
                <c:pt idx="1">
                  <c:v>0</c:v>
                </c:pt>
                <c:pt idx="2">
                  <c:v>1.8815043678966905</c:v>
                </c:pt>
                <c:pt idx="3">
                  <c:v>3.3635864722689659</c:v>
                </c:pt>
                <c:pt idx="4">
                  <c:v>0</c:v>
                </c:pt>
                <c:pt idx="5">
                  <c:v>4.3632053661711323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Sheet1!$G$2:$G$7</c:f>
              <c:numCache>
                <c:formatCode>0.0;;</c:formatCode>
                <c:ptCount val="6"/>
                <c:pt idx="0">
                  <c:v>8.3363372732330436</c:v>
                </c:pt>
                <c:pt idx="1">
                  <c:v>0</c:v>
                </c:pt>
                <c:pt idx="2">
                  <c:v>7.9141832471440674</c:v>
                </c:pt>
                <c:pt idx="3">
                  <c:v>8.3259464435154804</c:v>
                </c:pt>
                <c:pt idx="4">
                  <c:v>0</c:v>
                </c:pt>
                <c:pt idx="5">
                  <c:v>8.0653625783071465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1.6636627267669564</c:v>
                </c:pt>
                <c:pt idx="1">
                  <c:v>0</c:v>
                </c:pt>
                <c:pt idx="2">
                  <c:v>2.0858167528559326</c:v>
                </c:pt>
                <c:pt idx="3">
                  <c:v>1.6740535564845196</c:v>
                </c:pt>
                <c:pt idx="4">
                  <c:v>0</c:v>
                </c:pt>
                <c:pt idx="5">
                  <c:v>1.9346374216928535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Sheet1!$G$2:$G$7</c:f>
              <c:numCache>
                <c:formatCode>0.0;;</c:formatCode>
                <c:ptCount val="6"/>
                <c:pt idx="0">
                  <c:v>9.2539316786611714</c:v>
                </c:pt>
                <c:pt idx="1">
                  <c:v>0</c:v>
                </c:pt>
                <c:pt idx="2">
                  <c:v>9.0502235077570337</c:v>
                </c:pt>
                <c:pt idx="3">
                  <c:v>8.9893875759954582</c:v>
                </c:pt>
                <c:pt idx="4">
                  <c:v>0</c:v>
                </c:pt>
                <c:pt idx="5">
                  <c:v>9.2610409704195362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0.74606832133882861</c:v>
                </c:pt>
                <c:pt idx="1">
                  <c:v>0</c:v>
                </c:pt>
                <c:pt idx="2">
                  <c:v>0.94977649224296634</c:v>
                </c:pt>
                <c:pt idx="3">
                  <c:v>1.0106124240045418</c:v>
                </c:pt>
                <c:pt idx="4">
                  <c:v>0</c:v>
                </c:pt>
                <c:pt idx="5">
                  <c:v>0.73895902958046378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Sheet1!$G$2:$G$7</c:f>
              <c:numCache>
                <c:formatCode>0.0;;</c:formatCode>
                <c:ptCount val="6"/>
                <c:pt idx="0">
                  <c:v>4.2804166548366727</c:v>
                </c:pt>
                <c:pt idx="1">
                  <c:v>0</c:v>
                </c:pt>
                <c:pt idx="2">
                  <c:v>0</c:v>
                </c:pt>
                <c:pt idx="3">
                  <c:v>4.2833222193284497</c:v>
                </c:pt>
                <c:pt idx="4">
                  <c:v>0</c:v>
                </c:pt>
                <c:pt idx="5">
                  <c:v>3.8098762532815211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Sheet1!$I$2:$I$7</c:f>
              <c:numCache>
                <c:formatCode>0.0;;</c:formatCode>
                <c:ptCount val="6"/>
                <c:pt idx="0">
                  <c:v>0</c:v>
                </c:pt>
                <c:pt idx="1">
                  <c:v>0</c:v>
                </c:pt>
                <c:pt idx="2">
                  <c:v>6.0160034475706317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5.7195833451633273</c:v>
                </c:pt>
                <c:pt idx="1">
                  <c:v>0</c:v>
                </c:pt>
                <c:pt idx="2">
                  <c:v>3.9839965524293683</c:v>
                </c:pt>
                <c:pt idx="3">
                  <c:v>5.7166777806715503</c:v>
                </c:pt>
                <c:pt idx="4">
                  <c:v>0</c:v>
                </c:pt>
                <c:pt idx="5">
                  <c:v>6.1901237467184789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(80)</c:v>
                </c:pt>
                <c:pt idx="1">
                  <c:v>Heathlands Care Home (-)</c:v>
                </c:pt>
                <c:pt idx="2">
                  <c:v>Heatherwood Hospital Elective Surgical Hub (-)</c:v>
                </c:pt>
                <c:pt idx="3">
                  <c:v>Frimley Park Hospital (34)</c:v>
                </c:pt>
                <c:pt idx="4">
                  <c:v>Farnham Hospital (-)</c:v>
                </c:pt>
                <c:pt idx="5">
                  <c:v>Wexham Park Hospital (46)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(80)</c:v>
                </c:pt>
                <c:pt idx="1">
                  <c:v>Heathlands Care Home (-)</c:v>
                </c:pt>
                <c:pt idx="2">
                  <c:v>Heatherwood Hospital Elective Surgical Hub (-)</c:v>
                </c:pt>
                <c:pt idx="3">
                  <c:v>Frimley Park Hospital (34)</c:v>
                </c:pt>
                <c:pt idx="4">
                  <c:v>Farnham Hospital (-)</c:v>
                </c:pt>
                <c:pt idx="5">
                  <c:v>Wexham Park Hospital (46)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(80)</c:v>
                </c:pt>
                <c:pt idx="1">
                  <c:v>Heathlands Care Home (-)</c:v>
                </c:pt>
                <c:pt idx="2">
                  <c:v>Heatherwood Hospital Elective Surgical Hub (-)</c:v>
                </c:pt>
                <c:pt idx="3">
                  <c:v>Frimley Park Hospital (34)</c:v>
                </c:pt>
                <c:pt idx="4">
                  <c:v>Farnham Hospital (-)</c:v>
                </c:pt>
                <c:pt idx="5">
                  <c:v>Wexham Park Hospital (46)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(80)</c:v>
                </c:pt>
                <c:pt idx="1">
                  <c:v>Heathlands Care Home (-)</c:v>
                </c:pt>
                <c:pt idx="2">
                  <c:v>Heatherwood Hospital Elective Surgical Hub (-)</c:v>
                </c:pt>
                <c:pt idx="3">
                  <c:v>Frimley Park Hospital (34)</c:v>
                </c:pt>
                <c:pt idx="4">
                  <c:v>Farnham Hospital (-)</c:v>
                </c:pt>
                <c:pt idx="5">
                  <c:v>Wexham Park Hospital (46)</c:v>
                </c:pt>
              </c:strCache>
            </c:strRef>
          </c:cat>
          <c:val>
            <c:numRef>
              <c:f>Sheet1!$G$2:$G$7</c:f>
              <c:numCache>
                <c:formatCode>0.0;;</c:formatCode>
                <c:ptCount val="6"/>
                <c:pt idx="0">
                  <c:v>6.5832914708786801</c:v>
                </c:pt>
                <c:pt idx="1">
                  <c:v>0</c:v>
                </c:pt>
                <c:pt idx="2">
                  <c:v>0</c:v>
                </c:pt>
                <c:pt idx="3">
                  <c:v>5.9754452758665551</c:v>
                </c:pt>
                <c:pt idx="4">
                  <c:v>0</c:v>
                </c:pt>
                <c:pt idx="5">
                  <c:v>7.1990012600536826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(80)</c:v>
                </c:pt>
                <c:pt idx="1">
                  <c:v>Heathlands Care Home (-)</c:v>
                </c:pt>
                <c:pt idx="2">
                  <c:v>Heatherwood Hospital Elective Surgical Hub (-)</c:v>
                </c:pt>
                <c:pt idx="3">
                  <c:v>Frimley Park Hospital (34)</c:v>
                </c:pt>
                <c:pt idx="4">
                  <c:v>Farnham Hospital (-)</c:v>
                </c:pt>
                <c:pt idx="5">
                  <c:v>Wexham Park Hospital (46)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(80)</c:v>
                </c:pt>
                <c:pt idx="1">
                  <c:v>Heathlands Care Home (-)</c:v>
                </c:pt>
                <c:pt idx="2">
                  <c:v>Heatherwood Hospital Elective Surgical Hub (-)</c:v>
                </c:pt>
                <c:pt idx="3">
                  <c:v>Frimley Park Hospital (34)</c:v>
                </c:pt>
                <c:pt idx="4">
                  <c:v>Farnham Hospital (-)</c:v>
                </c:pt>
                <c:pt idx="5">
                  <c:v>Wexham Park Hospital (46)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(80)</c:v>
                </c:pt>
                <c:pt idx="1">
                  <c:v>Heathlands Care Home (-)</c:v>
                </c:pt>
                <c:pt idx="2">
                  <c:v>Heatherwood Hospital Elective Surgical Hub (-)</c:v>
                </c:pt>
                <c:pt idx="3">
                  <c:v>Frimley Park Hospital (34)</c:v>
                </c:pt>
                <c:pt idx="4">
                  <c:v>Farnham Hospital (-)</c:v>
                </c:pt>
                <c:pt idx="5">
                  <c:v>Wexham Park Hospital (46)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3.4167085291213199</c:v>
                </c:pt>
                <c:pt idx="1">
                  <c:v>0</c:v>
                </c:pt>
                <c:pt idx="2">
                  <c:v>0</c:v>
                </c:pt>
                <c:pt idx="3">
                  <c:v>4.0245547241334449</c:v>
                </c:pt>
                <c:pt idx="4">
                  <c:v>0</c:v>
                </c:pt>
                <c:pt idx="5">
                  <c:v>2.8009987399463174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(44)</c:v>
                </c:pt>
                <c:pt idx="3">
                  <c:v>Frimley Park Hospital (216)</c:v>
                </c:pt>
                <c:pt idx="4">
                  <c:v>Farnham Hospital (-)</c:v>
                </c:pt>
                <c:pt idx="5">
                  <c:v>Wexham Park Hospital (181)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(44)</c:v>
                </c:pt>
                <c:pt idx="3">
                  <c:v>Frimley Park Hospital (216)</c:v>
                </c:pt>
                <c:pt idx="4">
                  <c:v>Farnham Hospital (-)</c:v>
                </c:pt>
                <c:pt idx="5">
                  <c:v>Wexham Park Hospital (181)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(44)</c:v>
                </c:pt>
                <c:pt idx="3">
                  <c:v>Frimley Park Hospital (216)</c:v>
                </c:pt>
                <c:pt idx="4">
                  <c:v>Farnham Hospital (-)</c:v>
                </c:pt>
                <c:pt idx="5">
                  <c:v>Wexham Park Hospital (181)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(44)</c:v>
                </c:pt>
                <c:pt idx="3">
                  <c:v>Frimley Park Hospital (216)</c:v>
                </c:pt>
                <c:pt idx="4">
                  <c:v>Farnham Hospital (-)</c:v>
                </c:pt>
                <c:pt idx="5">
                  <c:v>Wexham Park Hospital (181)</c:v>
                </c:pt>
              </c:strCache>
            </c:strRef>
          </c:cat>
          <c:val>
            <c:numRef>
              <c:f>Sheet1!$G$2:$G$7</c:f>
              <c:numCache>
                <c:formatCode>0.0;;</c:formatCode>
                <c:ptCount val="6"/>
                <c:pt idx="0">
                  <c:v>9.0314013611947122</c:v>
                </c:pt>
                <c:pt idx="1">
                  <c:v>0</c:v>
                </c:pt>
                <c:pt idx="2">
                  <c:v>0</c:v>
                </c:pt>
                <c:pt idx="3">
                  <c:v>8.9041603450989992</c:v>
                </c:pt>
                <c:pt idx="4">
                  <c:v>0</c:v>
                </c:pt>
                <c:pt idx="5">
                  <c:v>8.8752045226282501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(44)</c:v>
                </c:pt>
                <c:pt idx="3">
                  <c:v>Frimley Park Hospital (216)</c:v>
                </c:pt>
                <c:pt idx="4">
                  <c:v>Farnham Hospital (-)</c:v>
                </c:pt>
                <c:pt idx="5">
                  <c:v>Wexham Park Hospital (181)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(44)</c:v>
                </c:pt>
                <c:pt idx="3">
                  <c:v>Frimley Park Hospital (216)</c:v>
                </c:pt>
                <c:pt idx="4">
                  <c:v>Farnham Hospital (-)</c:v>
                </c:pt>
                <c:pt idx="5">
                  <c:v>Wexham Park Hospital (181)</c:v>
                </c:pt>
              </c:strCache>
            </c:strRef>
          </c:cat>
          <c:val>
            <c:numRef>
              <c:f>Sheet1!$I$2:$I$7</c:f>
              <c:numCache>
                <c:formatCode>0.0;;</c:formatCode>
                <c:ptCount val="6"/>
                <c:pt idx="0">
                  <c:v>0</c:v>
                </c:pt>
                <c:pt idx="1">
                  <c:v>0</c:v>
                </c:pt>
                <c:pt idx="2">
                  <c:v>9.7744552540251455</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(44)</c:v>
                </c:pt>
                <c:pt idx="3">
                  <c:v>Frimley Park Hospital (216)</c:v>
                </c:pt>
                <c:pt idx="4">
                  <c:v>Farnham Hospital (-)</c:v>
                </c:pt>
                <c:pt idx="5">
                  <c:v>Wexham Park Hospital (181)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0.96859863880528785</c:v>
                </c:pt>
                <c:pt idx="1">
                  <c:v>0</c:v>
                </c:pt>
                <c:pt idx="2">
                  <c:v>0.22554474597485452</c:v>
                </c:pt>
                <c:pt idx="3">
                  <c:v>1.0958396549010008</c:v>
                </c:pt>
                <c:pt idx="4">
                  <c:v>0</c:v>
                </c:pt>
                <c:pt idx="5">
                  <c:v>1.1247954773717499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(318)</c:v>
                </c:pt>
                <c:pt idx="1">
                  <c:v>Heathlands Care Home (-)</c:v>
                </c:pt>
                <c:pt idx="2">
                  <c:v>Heatherwood Hospital Elective Surgical Hub (30)</c:v>
                </c:pt>
                <c:pt idx="3">
                  <c:v>Frimley Park Hospital (149)</c:v>
                </c:pt>
                <c:pt idx="4">
                  <c:v>Farnham Hospital (-)</c:v>
                </c:pt>
                <c:pt idx="5">
                  <c:v>Wexham Park Hospital (130)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(318)</c:v>
                </c:pt>
                <c:pt idx="1">
                  <c:v>Heathlands Care Home (-)</c:v>
                </c:pt>
                <c:pt idx="2">
                  <c:v>Heatherwood Hospital Elective Surgical Hub (30)</c:v>
                </c:pt>
                <c:pt idx="3">
                  <c:v>Frimley Park Hospital (149)</c:v>
                </c:pt>
                <c:pt idx="4">
                  <c:v>Farnham Hospital (-)</c:v>
                </c:pt>
                <c:pt idx="5">
                  <c:v>Wexham Park Hospital (130)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(318)</c:v>
                </c:pt>
                <c:pt idx="1">
                  <c:v>Heathlands Care Home (-)</c:v>
                </c:pt>
                <c:pt idx="2">
                  <c:v>Heatherwood Hospital Elective Surgical Hub (30)</c:v>
                </c:pt>
                <c:pt idx="3">
                  <c:v>Frimley Park Hospital (149)</c:v>
                </c:pt>
                <c:pt idx="4">
                  <c:v>Farnham Hospital (-)</c:v>
                </c:pt>
                <c:pt idx="5">
                  <c:v>Wexham Park Hospital (130)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(318)</c:v>
                </c:pt>
                <c:pt idx="1">
                  <c:v>Heathlands Care Home (-)</c:v>
                </c:pt>
                <c:pt idx="2">
                  <c:v>Heatherwood Hospital Elective Surgical Hub (30)</c:v>
                </c:pt>
                <c:pt idx="3">
                  <c:v>Frimley Park Hospital (149)</c:v>
                </c:pt>
                <c:pt idx="4">
                  <c:v>Farnham Hospital (-)</c:v>
                </c:pt>
                <c:pt idx="5">
                  <c:v>Wexham Park Hospital (130)</c:v>
                </c:pt>
              </c:strCache>
            </c:strRef>
          </c:cat>
          <c:val>
            <c:numRef>
              <c:f>Sheet1!$G$2:$G$7</c:f>
              <c:numCache>
                <c:formatCode>0.0;;</c:formatCode>
                <c:ptCount val="6"/>
                <c:pt idx="0">
                  <c:v>8.3355020748824167</c:v>
                </c:pt>
                <c:pt idx="1">
                  <c:v>0</c:v>
                </c:pt>
                <c:pt idx="2">
                  <c:v>7.4063308096543956</c:v>
                </c:pt>
                <c:pt idx="3">
                  <c:v>8.3471627912262942</c:v>
                </c:pt>
                <c:pt idx="4">
                  <c:v>0</c:v>
                </c:pt>
                <c:pt idx="5">
                  <c:v>8.2739679634983023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(318)</c:v>
                </c:pt>
                <c:pt idx="1">
                  <c:v>Heathlands Care Home (-)</c:v>
                </c:pt>
                <c:pt idx="2">
                  <c:v>Heatherwood Hospital Elective Surgical Hub (30)</c:v>
                </c:pt>
                <c:pt idx="3">
                  <c:v>Frimley Park Hospital (149)</c:v>
                </c:pt>
                <c:pt idx="4">
                  <c:v>Farnham Hospital (-)</c:v>
                </c:pt>
                <c:pt idx="5">
                  <c:v>Wexham Park Hospital (130)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(318)</c:v>
                </c:pt>
                <c:pt idx="1">
                  <c:v>Heathlands Care Home (-)</c:v>
                </c:pt>
                <c:pt idx="2">
                  <c:v>Heatherwood Hospital Elective Surgical Hub (30)</c:v>
                </c:pt>
                <c:pt idx="3">
                  <c:v>Frimley Park Hospital (149)</c:v>
                </c:pt>
                <c:pt idx="4">
                  <c:v>Farnham Hospital (-)</c:v>
                </c:pt>
                <c:pt idx="5">
                  <c:v>Wexham Park Hospital (130)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(318)</c:v>
                </c:pt>
                <c:pt idx="1">
                  <c:v>Heathlands Care Home (-)</c:v>
                </c:pt>
                <c:pt idx="2">
                  <c:v>Heatherwood Hospital Elective Surgical Hub (30)</c:v>
                </c:pt>
                <c:pt idx="3">
                  <c:v>Frimley Park Hospital (149)</c:v>
                </c:pt>
                <c:pt idx="4">
                  <c:v>Farnham Hospital (-)</c:v>
                </c:pt>
                <c:pt idx="5">
                  <c:v>Wexham Park Hospital (130)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1.6644979251175833</c:v>
                </c:pt>
                <c:pt idx="1">
                  <c:v>0</c:v>
                </c:pt>
                <c:pt idx="2">
                  <c:v>2.5936691903456044</c:v>
                </c:pt>
                <c:pt idx="3">
                  <c:v>1.6528372087737058</c:v>
                </c:pt>
                <c:pt idx="4">
                  <c:v>0</c:v>
                </c:pt>
                <c:pt idx="5">
                  <c:v>1.7260320365016977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(254)</c:v>
                </c:pt>
                <c:pt idx="1">
                  <c:v>Heathlands Care Home (-)</c:v>
                </c:pt>
                <c:pt idx="2">
                  <c:v>Heatherwood Hospital Elective Surgical Hub (32)</c:v>
                </c:pt>
                <c:pt idx="3">
                  <c:v>Frimley Park Hospital (113)</c:v>
                </c:pt>
                <c:pt idx="4">
                  <c:v>Farnham Hospital (-)</c:v>
                </c:pt>
                <c:pt idx="5">
                  <c:v>Wexham Park Hospital (104)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(254)</c:v>
                </c:pt>
                <c:pt idx="1">
                  <c:v>Heathlands Care Home (-)</c:v>
                </c:pt>
                <c:pt idx="2">
                  <c:v>Heatherwood Hospital Elective Surgical Hub (32)</c:v>
                </c:pt>
                <c:pt idx="3">
                  <c:v>Frimley Park Hospital (113)</c:v>
                </c:pt>
                <c:pt idx="4">
                  <c:v>Farnham Hospital (-)</c:v>
                </c:pt>
                <c:pt idx="5">
                  <c:v>Wexham Park Hospital (104)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(254)</c:v>
                </c:pt>
                <c:pt idx="1">
                  <c:v>Heathlands Care Home (-)</c:v>
                </c:pt>
                <c:pt idx="2">
                  <c:v>Heatherwood Hospital Elective Surgical Hub (32)</c:v>
                </c:pt>
                <c:pt idx="3">
                  <c:v>Frimley Park Hospital (113)</c:v>
                </c:pt>
                <c:pt idx="4">
                  <c:v>Farnham Hospital (-)</c:v>
                </c:pt>
                <c:pt idx="5">
                  <c:v>Wexham Park Hospital (104)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(254)</c:v>
                </c:pt>
                <c:pt idx="1">
                  <c:v>Heathlands Care Home (-)</c:v>
                </c:pt>
                <c:pt idx="2">
                  <c:v>Heatherwood Hospital Elective Surgical Hub (32)</c:v>
                </c:pt>
                <c:pt idx="3">
                  <c:v>Frimley Park Hospital (113)</c:v>
                </c:pt>
                <c:pt idx="4">
                  <c:v>Farnham Hospital (-)</c:v>
                </c:pt>
                <c:pt idx="5">
                  <c:v>Wexham Park Hospital (104)</c:v>
                </c:pt>
              </c:strCache>
            </c:strRef>
          </c:cat>
          <c:val>
            <c:numRef>
              <c:f>Sheet1!$G$2:$G$7</c:f>
              <c:numCache>
                <c:formatCode>0.0;;</c:formatCode>
                <c:ptCount val="6"/>
                <c:pt idx="0">
                  <c:v>0</c:v>
                </c:pt>
                <c:pt idx="1">
                  <c:v>0</c:v>
                </c:pt>
                <c:pt idx="2">
                  <c:v>8.4809790967736216</c:v>
                </c:pt>
                <c:pt idx="3">
                  <c:v>8.5157954475381992</c:v>
                </c:pt>
                <c:pt idx="4">
                  <c:v>0</c:v>
                </c:pt>
                <c:pt idx="5">
                  <c:v>8.5860875417251421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(254)</c:v>
                </c:pt>
                <c:pt idx="1">
                  <c:v>Heathlands Care Home (-)</c:v>
                </c:pt>
                <c:pt idx="2">
                  <c:v>Heatherwood Hospital Elective Surgical Hub (32)</c:v>
                </c:pt>
                <c:pt idx="3">
                  <c:v>Frimley Park Hospital (113)</c:v>
                </c:pt>
                <c:pt idx="4">
                  <c:v>Farnham Hospital (-)</c:v>
                </c:pt>
                <c:pt idx="5">
                  <c:v>Wexham Park Hospital (104)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(254)</c:v>
                </c:pt>
                <c:pt idx="1">
                  <c:v>Heathlands Care Home (-)</c:v>
                </c:pt>
                <c:pt idx="2">
                  <c:v>Heatherwood Hospital Elective Surgical Hub (32)</c:v>
                </c:pt>
                <c:pt idx="3">
                  <c:v>Frimley Park Hospital (113)</c:v>
                </c:pt>
                <c:pt idx="4">
                  <c:v>Farnham Hospital (-)</c:v>
                </c:pt>
                <c:pt idx="5">
                  <c:v>Wexham Park Hospital (104)</c:v>
                </c:pt>
              </c:strCache>
            </c:strRef>
          </c:cat>
          <c:val>
            <c:numRef>
              <c:f>Sheet1!$I$2:$I$7</c:f>
              <c:numCache>
                <c:formatCode>0.0;;</c:formatCode>
                <c:ptCount val="6"/>
                <c:pt idx="0">
                  <c:v>8.5253442254311071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(254)</c:v>
                </c:pt>
                <c:pt idx="1">
                  <c:v>Heathlands Care Home (-)</c:v>
                </c:pt>
                <c:pt idx="2">
                  <c:v>Heatherwood Hospital Elective Surgical Hub (32)</c:v>
                </c:pt>
                <c:pt idx="3">
                  <c:v>Frimley Park Hospital (113)</c:v>
                </c:pt>
                <c:pt idx="4">
                  <c:v>Farnham Hospital (-)</c:v>
                </c:pt>
                <c:pt idx="5">
                  <c:v>Wexham Park Hospital (104)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1.4746557745688929</c:v>
                </c:pt>
                <c:pt idx="1">
                  <c:v>0</c:v>
                </c:pt>
                <c:pt idx="2">
                  <c:v>1.5190209032263784</c:v>
                </c:pt>
                <c:pt idx="3">
                  <c:v>1.4842045524618008</c:v>
                </c:pt>
                <c:pt idx="4">
                  <c:v>0</c:v>
                </c:pt>
                <c:pt idx="5">
                  <c:v>1.4139124582748579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(141)</c:v>
                </c:pt>
                <c:pt idx="1">
                  <c:v>Heathlands Care Home (-)</c:v>
                </c:pt>
                <c:pt idx="2">
                  <c:v>Heatherwood Hospital Elective Surgical Hub (-)</c:v>
                </c:pt>
                <c:pt idx="3">
                  <c:v>Frimley Park Hospital (60)</c:v>
                </c:pt>
                <c:pt idx="4">
                  <c:v>Farnham Hospital (-)</c:v>
                </c:pt>
                <c:pt idx="5">
                  <c:v>Wexham Park Hospital (64)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(141)</c:v>
                </c:pt>
                <c:pt idx="1">
                  <c:v>Heathlands Care Home (-)</c:v>
                </c:pt>
                <c:pt idx="2">
                  <c:v>Heatherwood Hospital Elective Surgical Hub (-)</c:v>
                </c:pt>
                <c:pt idx="3">
                  <c:v>Frimley Park Hospital (60)</c:v>
                </c:pt>
                <c:pt idx="4">
                  <c:v>Farnham Hospital (-)</c:v>
                </c:pt>
                <c:pt idx="5">
                  <c:v>Wexham Park Hospital (64)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(141)</c:v>
                </c:pt>
                <c:pt idx="1">
                  <c:v>Heathlands Care Home (-)</c:v>
                </c:pt>
                <c:pt idx="2">
                  <c:v>Heatherwood Hospital Elective Surgical Hub (-)</c:v>
                </c:pt>
                <c:pt idx="3">
                  <c:v>Frimley Park Hospital (60)</c:v>
                </c:pt>
                <c:pt idx="4">
                  <c:v>Farnham Hospital (-)</c:v>
                </c:pt>
                <c:pt idx="5">
                  <c:v>Wexham Park Hospital (64)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(141)</c:v>
                </c:pt>
                <c:pt idx="1">
                  <c:v>Heathlands Care Home (-)</c:v>
                </c:pt>
                <c:pt idx="2">
                  <c:v>Heatherwood Hospital Elective Surgical Hub (-)</c:v>
                </c:pt>
                <c:pt idx="3">
                  <c:v>Frimley Park Hospital (60)</c:v>
                </c:pt>
                <c:pt idx="4">
                  <c:v>Farnham Hospital (-)</c:v>
                </c:pt>
                <c:pt idx="5">
                  <c:v>Wexham Park Hospital (64)</c:v>
                </c:pt>
              </c:strCache>
            </c:strRef>
          </c:cat>
          <c:val>
            <c:numRef>
              <c:f>Sheet1!$G$2:$G$7</c:f>
              <c:numCache>
                <c:formatCode>0.0;;</c:formatCode>
                <c:ptCount val="6"/>
                <c:pt idx="0">
                  <c:v>8.067159942215806</c:v>
                </c:pt>
                <c:pt idx="1">
                  <c:v>0</c:v>
                </c:pt>
                <c:pt idx="2">
                  <c:v>0</c:v>
                </c:pt>
                <c:pt idx="3">
                  <c:v>8.5765733443246894</c:v>
                </c:pt>
                <c:pt idx="4">
                  <c:v>0</c:v>
                </c:pt>
                <c:pt idx="5">
                  <c:v>7.3449952927255362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(141)</c:v>
                </c:pt>
                <c:pt idx="1">
                  <c:v>Heathlands Care Home (-)</c:v>
                </c:pt>
                <c:pt idx="2">
                  <c:v>Heatherwood Hospital Elective Surgical Hub (-)</c:v>
                </c:pt>
                <c:pt idx="3">
                  <c:v>Frimley Park Hospital (60)</c:v>
                </c:pt>
                <c:pt idx="4">
                  <c:v>Farnham Hospital (-)</c:v>
                </c:pt>
                <c:pt idx="5">
                  <c:v>Wexham Park Hospital (64)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(141)</c:v>
                </c:pt>
                <c:pt idx="1">
                  <c:v>Heathlands Care Home (-)</c:v>
                </c:pt>
                <c:pt idx="2">
                  <c:v>Heatherwood Hospital Elective Surgical Hub (-)</c:v>
                </c:pt>
                <c:pt idx="3">
                  <c:v>Frimley Park Hospital (60)</c:v>
                </c:pt>
                <c:pt idx="4">
                  <c:v>Farnham Hospital (-)</c:v>
                </c:pt>
                <c:pt idx="5">
                  <c:v>Wexham Park Hospital (64)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(141)</c:v>
                </c:pt>
                <c:pt idx="1">
                  <c:v>Heathlands Care Home (-)</c:v>
                </c:pt>
                <c:pt idx="2">
                  <c:v>Heatherwood Hospital Elective Surgical Hub (-)</c:v>
                </c:pt>
                <c:pt idx="3">
                  <c:v>Frimley Park Hospital (60)</c:v>
                </c:pt>
                <c:pt idx="4">
                  <c:v>Farnham Hospital (-)</c:v>
                </c:pt>
                <c:pt idx="5">
                  <c:v>Wexham Park Hospital (64)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1.932840057784194</c:v>
                </c:pt>
                <c:pt idx="1">
                  <c:v>0</c:v>
                </c:pt>
                <c:pt idx="2">
                  <c:v>0</c:v>
                </c:pt>
                <c:pt idx="3">
                  <c:v>1.4234266556753106</c:v>
                </c:pt>
                <c:pt idx="4">
                  <c:v>0</c:v>
                </c:pt>
                <c:pt idx="5">
                  <c:v>2.6550047072744638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(186)</c:v>
                </c:pt>
                <c:pt idx="1">
                  <c:v>Heathlands Care Home (-)</c:v>
                </c:pt>
                <c:pt idx="2">
                  <c:v>Heatherwood Hospital Elective Surgical Hub (-)</c:v>
                </c:pt>
                <c:pt idx="3">
                  <c:v>Frimley Park Hospital (87)</c:v>
                </c:pt>
                <c:pt idx="4">
                  <c:v>Farnham Hospital (-)</c:v>
                </c:pt>
                <c:pt idx="5">
                  <c:v>Wexham Park Hospital (83)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(186)</c:v>
                </c:pt>
                <c:pt idx="1">
                  <c:v>Heathlands Care Home (-)</c:v>
                </c:pt>
                <c:pt idx="2">
                  <c:v>Heatherwood Hospital Elective Surgical Hub (-)</c:v>
                </c:pt>
                <c:pt idx="3">
                  <c:v>Frimley Park Hospital (87)</c:v>
                </c:pt>
                <c:pt idx="4">
                  <c:v>Farnham Hospital (-)</c:v>
                </c:pt>
                <c:pt idx="5">
                  <c:v>Wexham Park Hospital (83)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(186)</c:v>
                </c:pt>
                <c:pt idx="1">
                  <c:v>Heathlands Care Home (-)</c:v>
                </c:pt>
                <c:pt idx="2">
                  <c:v>Heatherwood Hospital Elective Surgical Hub (-)</c:v>
                </c:pt>
                <c:pt idx="3">
                  <c:v>Frimley Park Hospital (87)</c:v>
                </c:pt>
                <c:pt idx="4">
                  <c:v>Farnham Hospital (-)</c:v>
                </c:pt>
                <c:pt idx="5">
                  <c:v>Wexham Park Hospital (83)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(186)</c:v>
                </c:pt>
                <c:pt idx="1">
                  <c:v>Heathlands Care Home (-)</c:v>
                </c:pt>
                <c:pt idx="2">
                  <c:v>Heatherwood Hospital Elective Surgical Hub (-)</c:v>
                </c:pt>
                <c:pt idx="3">
                  <c:v>Frimley Park Hospital (87)</c:v>
                </c:pt>
                <c:pt idx="4">
                  <c:v>Farnham Hospital (-)</c:v>
                </c:pt>
                <c:pt idx="5">
                  <c:v>Wexham Park Hospital (83)</c:v>
                </c:pt>
              </c:strCache>
            </c:strRef>
          </c:cat>
          <c:val>
            <c:numRef>
              <c:f>Sheet1!$G$2:$G$7</c:f>
              <c:numCache>
                <c:formatCode>0.0;;</c:formatCode>
                <c:ptCount val="6"/>
                <c:pt idx="0">
                  <c:v>6.5701361031141357</c:v>
                </c:pt>
                <c:pt idx="1">
                  <c:v>0</c:v>
                </c:pt>
                <c:pt idx="2">
                  <c:v>0</c:v>
                </c:pt>
                <c:pt idx="3">
                  <c:v>6.6688585457955787</c:v>
                </c:pt>
                <c:pt idx="4">
                  <c:v>0</c:v>
                </c:pt>
                <c:pt idx="5">
                  <c:v>6.1437888878076556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(186)</c:v>
                </c:pt>
                <c:pt idx="1">
                  <c:v>Heathlands Care Home (-)</c:v>
                </c:pt>
                <c:pt idx="2">
                  <c:v>Heatherwood Hospital Elective Surgical Hub (-)</c:v>
                </c:pt>
                <c:pt idx="3">
                  <c:v>Frimley Park Hospital (87)</c:v>
                </c:pt>
                <c:pt idx="4">
                  <c:v>Farnham Hospital (-)</c:v>
                </c:pt>
                <c:pt idx="5">
                  <c:v>Wexham Park Hospital (83)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(186)</c:v>
                </c:pt>
                <c:pt idx="1">
                  <c:v>Heathlands Care Home (-)</c:v>
                </c:pt>
                <c:pt idx="2">
                  <c:v>Heatherwood Hospital Elective Surgical Hub (-)</c:v>
                </c:pt>
                <c:pt idx="3">
                  <c:v>Frimley Park Hospital (87)</c:v>
                </c:pt>
                <c:pt idx="4">
                  <c:v>Farnham Hospital (-)</c:v>
                </c:pt>
                <c:pt idx="5">
                  <c:v>Wexham Park Hospital (83)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(186)</c:v>
                </c:pt>
                <c:pt idx="1">
                  <c:v>Heathlands Care Home (-)</c:v>
                </c:pt>
                <c:pt idx="2">
                  <c:v>Heatherwood Hospital Elective Surgical Hub (-)</c:v>
                </c:pt>
                <c:pt idx="3">
                  <c:v>Frimley Park Hospital (87)</c:v>
                </c:pt>
                <c:pt idx="4">
                  <c:v>Farnham Hospital (-)</c:v>
                </c:pt>
                <c:pt idx="5">
                  <c:v>Wexham Park Hospital (83)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3.4298638968858643</c:v>
                </c:pt>
                <c:pt idx="1">
                  <c:v>0</c:v>
                </c:pt>
                <c:pt idx="2">
                  <c:v>0</c:v>
                </c:pt>
                <c:pt idx="3">
                  <c:v>3.3311414542044213</c:v>
                </c:pt>
                <c:pt idx="4">
                  <c:v>0</c:v>
                </c:pt>
                <c:pt idx="5">
                  <c:v>3.8562111121923444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(41)</c:v>
                </c:pt>
                <c:pt idx="3">
                  <c:v>Frimley Park Hospital (204)</c:v>
                </c:pt>
                <c:pt idx="4">
                  <c:v>Farnham Hospital (-)</c:v>
                </c:pt>
                <c:pt idx="5">
                  <c:v>Wexham Park Hospital (174)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(41)</c:v>
                </c:pt>
                <c:pt idx="3">
                  <c:v>Frimley Park Hospital (204)</c:v>
                </c:pt>
                <c:pt idx="4">
                  <c:v>Farnham Hospital (-)</c:v>
                </c:pt>
                <c:pt idx="5">
                  <c:v>Wexham Park Hospital (174)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(41)</c:v>
                </c:pt>
                <c:pt idx="3">
                  <c:v>Frimley Park Hospital (204)</c:v>
                </c:pt>
                <c:pt idx="4">
                  <c:v>Farnham Hospital (-)</c:v>
                </c:pt>
                <c:pt idx="5">
                  <c:v>Wexham Park Hospital (174)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(41)</c:v>
                </c:pt>
                <c:pt idx="3">
                  <c:v>Frimley Park Hospital (204)</c:v>
                </c:pt>
                <c:pt idx="4">
                  <c:v>Farnham Hospital (-)</c:v>
                </c:pt>
                <c:pt idx="5">
                  <c:v>Wexham Park Hospital (174)</c:v>
                </c:pt>
              </c:strCache>
            </c:strRef>
          </c:cat>
          <c:val>
            <c:numRef>
              <c:f>Sheet1!$G$2:$G$7</c:f>
              <c:numCache>
                <c:formatCode>0.0;;</c:formatCode>
                <c:ptCount val="6"/>
                <c:pt idx="0">
                  <c:v>9.4358034687231545</c:v>
                </c:pt>
                <c:pt idx="1">
                  <c:v>0</c:v>
                </c:pt>
                <c:pt idx="2">
                  <c:v>8.6440430334571285</c:v>
                </c:pt>
                <c:pt idx="3">
                  <c:v>9.4120077794840356</c:v>
                </c:pt>
                <c:pt idx="4">
                  <c:v>0</c:v>
                </c:pt>
                <c:pt idx="5">
                  <c:v>9.4887435729946574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(41)</c:v>
                </c:pt>
                <c:pt idx="3">
                  <c:v>Frimley Park Hospital (204)</c:v>
                </c:pt>
                <c:pt idx="4">
                  <c:v>Farnham Hospital (-)</c:v>
                </c:pt>
                <c:pt idx="5">
                  <c:v>Wexham Park Hospital (174)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(41)</c:v>
                </c:pt>
                <c:pt idx="3">
                  <c:v>Frimley Park Hospital (204)</c:v>
                </c:pt>
                <c:pt idx="4">
                  <c:v>Farnham Hospital (-)</c:v>
                </c:pt>
                <c:pt idx="5">
                  <c:v>Wexham Park Hospital (174)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(41)</c:v>
                </c:pt>
                <c:pt idx="3">
                  <c:v>Frimley Park Hospital (204)</c:v>
                </c:pt>
                <c:pt idx="4">
                  <c:v>Farnham Hospital (-)</c:v>
                </c:pt>
                <c:pt idx="5">
                  <c:v>Wexham Park Hospital (174)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0.56419653127684555</c:v>
                </c:pt>
                <c:pt idx="1">
                  <c:v>0</c:v>
                </c:pt>
                <c:pt idx="2">
                  <c:v>1.3559569665428715</c:v>
                </c:pt>
                <c:pt idx="3">
                  <c:v>0.58799222051596445</c:v>
                </c:pt>
                <c:pt idx="4">
                  <c:v>0</c:v>
                </c:pt>
                <c:pt idx="5">
                  <c:v>0.51125642700534257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(422)</c:v>
                </c:pt>
                <c:pt idx="1">
                  <c:v>Heathlands Care Home (-)</c:v>
                </c:pt>
                <c:pt idx="2">
                  <c:v>Heatherwood Hospital Elective Surgical Hub (41)</c:v>
                </c:pt>
                <c:pt idx="3">
                  <c:v>Frimley Park Hospital (206)</c:v>
                </c:pt>
                <c:pt idx="4">
                  <c:v>Farnham Hospital (-)</c:v>
                </c:pt>
                <c:pt idx="5">
                  <c:v>Wexham Park Hospital (167)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(422)</c:v>
                </c:pt>
                <c:pt idx="1">
                  <c:v>Heathlands Care Home (-)</c:v>
                </c:pt>
                <c:pt idx="2">
                  <c:v>Heatherwood Hospital Elective Surgical Hub (41)</c:v>
                </c:pt>
                <c:pt idx="3">
                  <c:v>Frimley Park Hospital (206)</c:v>
                </c:pt>
                <c:pt idx="4">
                  <c:v>Farnham Hospital (-)</c:v>
                </c:pt>
                <c:pt idx="5">
                  <c:v>Wexham Park Hospital (167)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(422)</c:v>
                </c:pt>
                <c:pt idx="1">
                  <c:v>Heathlands Care Home (-)</c:v>
                </c:pt>
                <c:pt idx="2">
                  <c:v>Heatherwood Hospital Elective Surgical Hub (41)</c:v>
                </c:pt>
                <c:pt idx="3">
                  <c:v>Frimley Park Hospital (206)</c:v>
                </c:pt>
                <c:pt idx="4">
                  <c:v>Farnham Hospital (-)</c:v>
                </c:pt>
                <c:pt idx="5">
                  <c:v>Wexham Park Hospital (167)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(422)</c:v>
                </c:pt>
                <c:pt idx="1">
                  <c:v>Heathlands Care Home (-)</c:v>
                </c:pt>
                <c:pt idx="2">
                  <c:v>Heatherwood Hospital Elective Surgical Hub (41)</c:v>
                </c:pt>
                <c:pt idx="3">
                  <c:v>Frimley Park Hospital (206)</c:v>
                </c:pt>
                <c:pt idx="4">
                  <c:v>Farnham Hospital (-)</c:v>
                </c:pt>
                <c:pt idx="5">
                  <c:v>Wexham Park Hospital (167)</c:v>
                </c:pt>
              </c:strCache>
            </c:strRef>
          </c:cat>
          <c:val>
            <c:numRef>
              <c:f>Sheet1!$G$2:$G$7</c:f>
              <c:numCache>
                <c:formatCode>0.0;;</c:formatCode>
                <c:ptCount val="6"/>
                <c:pt idx="0">
                  <c:v>8.7254261435974332</c:v>
                </c:pt>
                <c:pt idx="1">
                  <c:v>0</c:v>
                </c:pt>
                <c:pt idx="2">
                  <c:v>8.5284972435981867</c:v>
                </c:pt>
                <c:pt idx="3">
                  <c:v>8.7953400813859162</c:v>
                </c:pt>
                <c:pt idx="4">
                  <c:v>0</c:v>
                </c:pt>
                <c:pt idx="5">
                  <c:v>8.8316004505330667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(422)</c:v>
                </c:pt>
                <c:pt idx="1">
                  <c:v>Heathlands Care Home (-)</c:v>
                </c:pt>
                <c:pt idx="2">
                  <c:v>Heatherwood Hospital Elective Surgical Hub (41)</c:v>
                </c:pt>
                <c:pt idx="3">
                  <c:v>Frimley Park Hospital (206)</c:v>
                </c:pt>
                <c:pt idx="4">
                  <c:v>Farnham Hospital (-)</c:v>
                </c:pt>
                <c:pt idx="5">
                  <c:v>Wexham Park Hospital (167)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(422)</c:v>
                </c:pt>
                <c:pt idx="1">
                  <c:v>Heathlands Care Home (-)</c:v>
                </c:pt>
                <c:pt idx="2">
                  <c:v>Heatherwood Hospital Elective Surgical Hub (41)</c:v>
                </c:pt>
                <c:pt idx="3">
                  <c:v>Frimley Park Hospital (206)</c:v>
                </c:pt>
                <c:pt idx="4">
                  <c:v>Farnham Hospital (-)</c:v>
                </c:pt>
                <c:pt idx="5">
                  <c:v>Wexham Park Hospital (167)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(422)</c:v>
                </c:pt>
                <c:pt idx="1">
                  <c:v>Heathlands Care Home (-)</c:v>
                </c:pt>
                <c:pt idx="2">
                  <c:v>Heatherwood Hospital Elective Surgical Hub (41)</c:v>
                </c:pt>
                <c:pt idx="3">
                  <c:v>Frimley Park Hospital (206)</c:v>
                </c:pt>
                <c:pt idx="4">
                  <c:v>Farnham Hospital (-)</c:v>
                </c:pt>
                <c:pt idx="5">
                  <c:v>Wexham Park Hospital (167)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1.2745738564025668</c:v>
                </c:pt>
                <c:pt idx="1">
                  <c:v>0</c:v>
                </c:pt>
                <c:pt idx="2">
                  <c:v>1.4715027564018133</c:v>
                </c:pt>
                <c:pt idx="3">
                  <c:v>1.2046599186140838</c:v>
                </c:pt>
                <c:pt idx="4">
                  <c:v>0</c:v>
                </c:pt>
                <c:pt idx="5">
                  <c:v>1.1683995494669333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Sheet1!$G$2:$G$7</c:f>
              <c:numCache>
                <c:formatCode>0.0;;</c:formatCode>
                <c:ptCount val="6"/>
                <c:pt idx="0">
                  <c:v>9.2010926084591347</c:v>
                </c:pt>
                <c:pt idx="1">
                  <c:v>0</c:v>
                </c:pt>
                <c:pt idx="2">
                  <c:v>9.2411168635780339</c:v>
                </c:pt>
                <c:pt idx="3">
                  <c:v>9.2273265876109321</c:v>
                </c:pt>
                <c:pt idx="4">
                  <c:v>0</c:v>
                </c:pt>
                <c:pt idx="5">
                  <c:v>9.1774441500146846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0.79890739154086532</c:v>
                </c:pt>
                <c:pt idx="1">
                  <c:v>0</c:v>
                </c:pt>
                <c:pt idx="2">
                  <c:v>0.75888313642196614</c:v>
                </c:pt>
                <c:pt idx="3">
                  <c:v>0.77267341238906795</c:v>
                </c:pt>
                <c:pt idx="4">
                  <c:v>0</c:v>
                </c:pt>
                <c:pt idx="5">
                  <c:v>0.82255584998531539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(44)</c:v>
                </c:pt>
                <c:pt idx="3">
                  <c:v>Frimley Park Hospital (214)</c:v>
                </c:pt>
                <c:pt idx="4">
                  <c:v>Farnham Hospital (-)</c:v>
                </c:pt>
                <c:pt idx="5">
                  <c:v>Wexham Park Hospital (181)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(44)</c:v>
                </c:pt>
                <c:pt idx="3">
                  <c:v>Frimley Park Hospital (214)</c:v>
                </c:pt>
                <c:pt idx="4">
                  <c:v>Farnham Hospital (-)</c:v>
                </c:pt>
                <c:pt idx="5">
                  <c:v>Wexham Park Hospital (181)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(44)</c:v>
                </c:pt>
                <c:pt idx="3">
                  <c:v>Frimley Park Hospital (214)</c:v>
                </c:pt>
                <c:pt idx="4">
                  <c:v>Farnham Hospital (-)</c:v>
                </c:pt>
                <c:pt idx="5">
                  <c:v>Wexham Park Hospital (181)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(44)</c:v>
                </c:pt>
                <c:pt idx="3">
                  <c:v>Frimley Park Hospital (214)</c:v>
                </c:pt>
                <c:pt idx="4">
                  <c:v>Farnham Hospital (-)</c:v>
                </c:pt>
                <c:pt idx="5">
                  <c:v>Wexham Park Hospital (181)</c:v>
                </c:pt>
              </c:strCache>
            </c:strRef>
          </c:cat>
          <c:val>
            <c:numRef>
              <c:f>Sheet1!$G$2:$G$7</c:f>
              <c:numCache>
                <c:formatCode>0.0;;</c:formatCode>
                <c:ptCount val="6"/>
                <c:pt idx="0">
                  <c:v>8.7227799185176824</c:v>
                </c:pt>
                <c:pt idx="1">
                  <c:v>0</c:v>
                </c:pt>
                <c:pt idx="2">
                  <c:v>9.2953228018938887</c:v>
                </c:pt>
                <c:pt idx="3">
                  <c:v>8.7427973384799529</c:v>
                </c:pt>
                <c:pt idx="4">
                  <c:v>0</c:v>
                </c:pt>
                <c:pt idx="5">
                  <c:v>8.5252887423185904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(44)</c:v>
                </c:pt>
                <c:pt idx="3">
                  <c:v>Frimley Park Hospital (214)</c:v>
                </c:pt>
                <c:pt idx="4">
                  <c:v>Farnham Hospital (-)</c:v>
                </c:pt>
                <c:pt idx="5">
                  <c:v>Wexham Park Hospital (181)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(44)</c:v>
                </c:pt>
                <c:pt idx="3">
                  <c:v>Frimley Park Hospital (214)</c:v>
                </c:pt>
                <c:pt idx="4">
                  <c:v>Farnham Hospital (-)</c:v>
                </c:pt>
                <c:pt idx="5">
                  <c:v>Wexham Park Hospital (181)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(44)</c:v>
                </c:pt>
                <c:pt idx="3">
                  <c:v>Frimley Park Hospital (214)</c:v>
                </c:pt>
                <c:pt idx="4">
                  <c:v>Farnham Hospital (-)</c:v>
                </c:pt>
                <c:pt idx="5">
                  <c:v>Wexham Park Hospital (181)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1.2772200814823176</c:v>
                </c:pt>
                <c:pt idx="1">
                  <c:v>0</c:v>
                </c:pt>
                <c:pt idx="2">
                  <c:v>0.70467719810611129</c:v>
                </c:pt>
                <c:pt idx="3">
                  <c:v>1.2572026615200471</c:v>
                </c:pt>
                <c:pt idx="4">
                  <c:v>0</c:v>
                </c:pt>
                <c:pt idx="5">
                  <c:v>1.4747112576814096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(428)</c:v>
                </c:pt>
                <c:pt idx="1">
                  <c:v>Heathlands Care Home (-)</c:v>
                </c:pt>
                <c:pt idx="2">
                  <c:v>Heatherwood Hospital Elective Surgical Hub (40)</c:v>
                </c:pt>
                <c:pt idx="3">
                  <c:v>Frimley Park Hospital (209)</c:v>
                </c:pt>
                <c:pt idx="4">
                  <c:v>Farnham Hospital (-)</c:v>
                </c:pt>
                <c:pt idx="5">
                  <c:v>Wexham Park Hospital (170)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(428)</c:v>
                </c:pt>
                <c:pt idx="1">
                  <c:v>Heathlands Care Home (-)</c:v>
                </c:pt>
                <c:pt idx="2">
                  <c:v>Heatherwood Hospital Elective Surgical Hub (40)</c:v>
                </c:pt>
                <c:pt idx="3">
                  <c:v>Frimley Park Hospital (209)</c:v>
                </c:pt>
                <c:pt idx="4">
                  <c:v>Farnham Hospital (-)</c:v>
                </c:pt>
                <c:pt idx="5">
                  <c:v>Wexham Park Hospital (170)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(428)</c:v>
                </c:pt>
                <c:pt idx="1">
                  <c:v>Heathlands Care Home (-)</c:v>
                </c:pt>
                <c:pt idx="2">
                  <c:v>Heatherwood Hospital Elective Surgical Hub (40)</c:v>
                </c:pt>
                <c:pt idx="3">
                  <c:v>Frimley Park Hospital (209)</c:v>
                </c:pt>
                <c:pt idx="4">
                  <c:v>Farnham Hospital (-)</c:v>
                </c:pt>
                <c:pt idx="5">
                  <c:v>Wexham Park Hospital (170)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(428)</c:v>
                </c:pt>
                <c:pt idx="1">
                  <c:v>Heathlands Care Home (-)</c:v>
                </c:pt>
                <c:pt idx="2">
                  <c:v>Heatherwood Hospital Elective Surgical Hub (40)</c:v>
                </c:pt>
                <c:pt idx="3">
                  <c:v>Frimley Park Hospital (209)</c:v>
                </c:pt>
                <c:pt idx="4">
                  <c:v>Farnham Hospital (-)</c:v>
                </c:pt>
                <c:pt idx="5">
                  <c:v>Wexham Park Hospital (170)</c:v>
                </c:pt>
              </c:strCache>
            </c:strRef>
          </c:cat>
          <c:val>
            <c:numRef>
              <c:f>Sheet1!$G$2:$G$7</c:f>
              <c:numCache>
                <c:formatCode>0.0;;</c:formatCode>
                <c:ptCount val="6"/>
                <c:pt idx="0">
                  <c:v>8.8417317860335451</c:v>
                </c:pt>
                <c:pt idx="1">
                  <c:v>0</c:v>
                </c:pt>
                <c:pt idx="2">
                  <c:v>8.9099070850221498</c:v>
                </c:pt>
                <c:pt idx="3">
                  <c:v>8.8335120532331555</c:v>
                </c:pt>
                <c:pt idx="4">
                  <c:v>0</c:v>
                </c:pt>
                <c:pt idx="5">
                  <c:v>8.7773391888867618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(428)</c:v>
                </c:pt>
                <c:pt idx="1">
                  <c:v>Heathlands Care Home (-)</c:v>
                </c:pt>
                <c:pt idx="2">
                  <c:v>Heatherwood Hospital Elective Surgical Hub (40)</c:v>
                </c:pt>
                <c:pt idx="3">
                  <c:v>Frimley Park Hospital (209)</c:v>
                </c:pt>
                <c:pt idx="4">
                  <c:v>Farnham Hospital (-)</c:v>
                </c:pt>
                <c:pt idx="5">
                  <c:v>Wexham Park Hospital (170)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(428)</c:v>
                </c:pt>
                <c:pt idx="1">
                  <c:v>Heathlands Care Home (-)</c:v>
                </c:pt>
                <c:pt idx="2">
                  <c:v>Heatherwood Hospital Elective Surgical Hub (40)</c:v>
                </c:pt>
                <c:pt idx="3">
                  <c:v>Frimley Park Hospital (209)</c:v>
                </c:pt>
                <c:pt idx="4">
                  <c:v>Farnham Hospital (-)</c:v>
                </c:pt>
                <c:pt idx="5">
                  <c:v>Wexham Park Hospital (170)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(428)</c:v>
                </c:pt>
                <c:pt idx="1">
                  <c:v>Heathlands Care Home (-)</c:v>
                </c:pt>
                <c:pt idx="2">
                  <c:v>Heatherwood Hospital Elective Surgical Hub (40)</c:v>
                </c:pt>
                <c:pt idx="3">
                  <c:v>Frimley Park Hospital (209)</c:v>
                </c:pt>
                <c:pt idx="4">
                  <c:v>Farnham Hospital (-)</c:v>
                </c:pt>
                <c:pt idx="5">
                  <c:v>Wexham Park Hospital (170)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1.1582682139664549</c:v>
                </c:pt>
                <c:pt idx="1">
                  <c:v>0</c:v>
                </c:pt>
                <c:pt idx="2">
                  <c:v>1.0900929149778502</c:v>
                </c:pt>
                <c:pt idx="3">
                  <c:v>1.1664879467668445</c:v>
                </c:pt>
                <c:pt idx="4">
                  <c:v>0</c:v>
                </c:pt>
                <c:pt idx="5">
                  <c:v>1.2226608111132382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Heathlands Care Home (-)</c:v>
                </c:pt>
                <c:pt idx="2">
                  <c:v>Heatherwood Hospital Elective Surgical Hub (43)</c:v>
                </c:pt>
                <c:pt idx="3">
                  <c:v>Frimley Park Hospital (217)</c:v>
                </c:pt>
                <c:pt idx="4">
                  <c:v>Farnham Hospital (-)</c:v>
                </c:pt>
                <c:pt idx="5">
                  <c:v>Wexham Park Hospital (184)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Heathlands Care Home (-)</c:v>
                </c:pt>
                <c:pt idx="2">
                  <c:v>Heatherwood Hospital Elective Surgical Hub (43)</c:v>
                </c:pt>
                <c:pt idx="3">
                  <c:v>Frimley Park Hospital (217)</c:v>
                </c:pt>
                <c:pt idx="4">
                  <c:v>Farnham Hospital (-)</c:v>
                </c:pt>
                <c:pt idx="5">
                  <c:v>Wexham Park Hospital (184)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Heathlands Care Home (-)</c:v>
                </c:pt>
                <c:pt idx="2">
                  <c:v>Heatherwood Hospital Elective Surgical Hub (43)</c:v>
                </c:pt>
                <c:pt idx="3">
                  <c:v>Frimley Park Hospital (217)</c:v>
                </c:pt>
                <c:pt idx="4">
                  <c:v>Farnham Hospital (-)</c:v>
                </c:pt>
                <c:pt idx="5">
                  <c:v>Wexham Park Hospital (184)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Heathlands Care Home (-)</c:v>
                </c:pt>
                <c:pt idx="2">
                  <c:v>Heatherwood Hospital Elective Surgical Hub (43)</c:v>
                </c:pt>
                <c:pt idx="3">
                  <c:v>Frimley Park Hospital (217)</c:v>
                </c:pt>
                <c:pt idx="4">
                  <c:v>Farnham Hospital (-)</c:v>
                </c:pt>
                <c:pt idx="5">
                  <c:v>Wexham Park Hospital (184)</c:v>
                </c:pt>
              </c:strCache>
            </c:strRef>
          </c:cat>
          <c:val>
            <c:numRef>
              <c:f>Sheet1!$G$2:$G$7</c:f>
              <c:numCache>
                <c:formatCode>0.0;;</c:formatCode>
                <c:ptCount val="6"/>
                <c:pt idx="0">
                  <c:v>9.1438814687055512</c:v>
                </c:pt>
                <c:pt idx="1">
                  <c:v>0</c:v>
                </c:pt>
                <c:pt idx="2">
                  <c:v>9.2259083728278046</c:v>
                </c:pt>
                <c:pt idx="3">
                  <c:v>9.263729917512368</c:v>
                </c:pt>
                <c:pt idx="4">
                  <c:v>0</c:v>
                </c:pt>
                <c:pt idx="5">
                  <c:v>8.9272300664716724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Heathlands Care Home (-)</c:v>
                </c:pt>
                <c:pt idx="2">
                  <c:v>Heatherwood Hospital Elective Surgical Hub (43)</c:v>
                </c:pt>
                <c:pt idx="3">
                  <c:v>Frimley Park Hospital (217)</c:v>
                </c:pt>
                <c:pt idx="4">
                  <c:v>Farnham Hospital (-)</c:v>
                </c:pt>
                <c:pt idx="5">
                  <c:v>Wexham Park Hospital (184)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Heathlands Care Home (-)</c:v>
                </c:pt>
                <c:pt idx="2">
                  <c:v>Heatherwood Hospital Elective Surgical Hub (43)</c:v>
                </c:pt>
                <c:pt idx="3">
                  <c:v>Frimley Park Hospital (217)</c:v>
                </c:pt>
                <c:pt idx="4">
                  <c:v>Farnham Hospital (-)</c:v>
                </c:pt>
                <c:pt idx="5">
                  <c:v>Wexham Park Hospital (184)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Heathlands Care Home (-)</c:v>
                </c:pt>
                <c:pt idx="2">
                  <c:v>Heatherwood Hospital Elective Surgical Hub (43)</c:v>
                </c:pt>
                <c:pt idx="3">
                  <c:v>Frimley Park Hospital (217)</c:v>
                </c:pt>
                <c:pt idx="4">
                  <c:v>Farnham Hospital (-)</c:v>
                </c:pt>
                <c:pt idx="5">
                  <c:v>Wexham Park Hospital (184)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0.85611853129444881</c:v>
                </c:pt>
                <c:pt idx="1">
                  <c:v>0</c:v>
                </c:pt>
                <c:pt idx="2">
                  <c:v>0.77409162717219537</c:v>
                </c:pt>
                <c:pt idx="3">
                  <c:v>0.73627008248763204</c:v>
                </c:pt>
                <c:pt idx="4">
                  <c:v>0</c:v>
                </c:pt>
                <c:pt idx="5">
                  <c:v>1.0727699335283276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(43)</c:v>
                </c:pt>
                <c:pt idx="3">
                  <c:v>Frimley Park Hospital (215)</c:v>
                </c:pt>
                <c:pt idx="4">
                  <c:v>Farnham Hospital (-)</c:v>
                </c:pt>
                <c:pt idx="5">
                  <c:v>Wexham Park Hospital (181)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(43)</c:v>
                </c:pt>
                <c:pt idx="3">
                  <c:v>Frimley Park Hospital (215)</c:v>
                </c:pt>
                <c:pt idx="4">
                  <c:v>Farnham Hospital (-)</c:v>
                </c:pt>
                <c:pt idx="5">
                  <c:v>Wexham Park Hospital (181)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(43)</c:v>
                </c:pt>
                <c:pt idx="3">
                  <c:v>Frimley Park Hospital (215)</c:v>
                </c:pt>
                <c:pt idx="4">
                  <c:v>Farnham Hospital (-)</c:v>
                </c:pt>
                <c:pt idx="5">
                  <c:v>Wexham Park Hospital (181)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(43)</c:v>
                </c:pt>
                <c:pt idx="3">
                  <c:v>Frimley Park Hospital (215)</c:v>
                </c:pt>
                <c:pt idx="4">
                  <c:v>Farnham Hospital (-)</c:v>
                </c:pt>
                <c:pt idx="5">
                  <c:v>Wexham Park Hospital (181)</c:v>
                </c:pt>
              </c:strCache>
            </c:strRef>
          </c:cat>
          <c:val>
            <c:numRef>
              <c:f>Sheet1!$G$2:$G$7</c:f>
              <c:numCache>
                <c:formatCode>0.0;;</c:formatCode>
                <c:ptCount val="6"/>
                <c:pt idx="0">
                  <c:v>8.8822447860762761</c:v>
                </c:pt>
                <c:pt idx="1">
                  <c:v>0</c:v>
                </c:pt>
                <c:pt idx="2">
                  <c:v>9.3088696987908239</c:v>
                </c:pt>
                <c:pt idx="3">
                  <c:v>8.9913613156982208</c:v>
                </c:pt>
                <c:pt idx="4">
                  <c:v>0</c:v>
                </c:pt>
                <c:pt idx="5">
                  <c:v>8.6236989901227705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(43)</c:v>
                </c:pt>
                <c:pt idx="3">
                  <c:v>Frimley Park Hospital (215)</c:v>
                </c:pt>
                <c:pt idx="4">
                  <c:v>Farnham Hospital (-)</c:v>
                </c:pt>
                <c:pt idx="5">
                  <c:v>Wexham Park Hospital (181)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(43)</c:v>
                </c:pt>
                <c:pt idx="3">
                  <c:v>Frimley Park Hospital (215)</c:v>
                </c:pt>
                <c:pt idx="4">
                  <c:v>Farnham Hospital (-)</c:v>
                </c:pt>
                <c:pt idx="5">
                  <c:v>Wexham Park Hospital (181)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Heathlands Care Home (-)</c:v>
                </c:pt>
                <c:pt idx="2">
                  <c:v>Heatherwood Hospital Elective Surgical Hub (43)</c:v>
                </c:pt>
                <c:pt idx="3">
                  <c:v>Frimley Park Hospital (215)</c:v>
                </c:pt>
                <c:pt idx="4">
                  <c:v>Farnham Hospital (-)</c:v>
                </c:pt>
                <c:pt idx="5">
                  <c:v>Wexham Park Hospital (181)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1.1177552139237239</c:v>
                </c:pt>
                <c:pt idx="1">
                  <c:v>0</c:v>
                </c:pt>
                <c:pt idx="2">
                  <c:v>0.69113030120917607</c:v>
                </c:pt>
                <c:pt idx="3">
                  <c:v>1.0086386843017792</c:v>
                </c:pt>
                <c:pt idx="4">
                  <c:v>0</c:v>
                </c:pt>
                <c:pt idx="5">
                  <c:v>1.3763010098772295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Sheet1!$G$2:$G$7</c:f>
              <c:numCache>
                <c:formatCode>0.0;;</c:formatCode>
                <c:ptCount val="6"/>
                <c:pt idx="0">
                  <c:v>7.7256334710380266</c:v>
                </c:pt>
                <c:pt idx="1">
                  <c:v>0</c:v>
                </c:pt>
                <c:pt idx="2">
                  <c:v>0</c:v>
                </c:pt>
                <c:pt idx="3">
                  <c:v>7.7103593896611056</c:v>
                </c:pt>
                <c:pt idx="4">
                  <c:v>0</c:v>
                </c:pt>
                <c:pt idx="5">
                  <c:v>7.5187736550821187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Sheet1!$H$2:$H$7</c:f>
              <c:numCache>
                <c:formatCode>0.0;;</c:formatCode>
                <c:ptCount val="6"/>
                <c:pt idx="0">
                  <c:v>0</c:v>
                </c:pt>
                <c:pt idx="1">
                  <c:v>0</c:v>
                </c:pt>
                <c:pt idx="2">
                  <c:v>8.8325529925821975</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(218)</c:v>
                </c:pt>
                <c:pt idx="4">
                  <c:v>Farnham Hospital (-)</c:v>
                </c:pt>
                <c:pt idx="5">
                  <c:v>Wexham Park Hospital (183)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2.2743665289619734</c:v>
                </c:pt>
                <c:pt idx="1">
                  <c:v>0</c:v>
                </c:pt>
                <c:pt idx="2">
                  <c:v>1.1674470074178025</c:v>
                </c:pt>
                <c:pt idx="3">
                  <c:v>2.2896406103388944</c:v>
                </c:pt>
                <c:pt idx="4">
                  <c:v>0</c:v>
                </c:pt>
                <c:pt idx="5">
                  <c:v>2.4812263449178813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(408)</c:v>
                </c:pt>
                <c:pt idx="1">
                  <c:v>Heathlands Care Home (-)</c:v>
                </c:pt>
                <c:pt idx="2">
                  <c:v>Heatherwood Hospital Elective Surgical Hub (41)</c:v>
                </c:pt>
                <c:pt idx="3">
                  <c:v>Frimley Park Hospital (197)</c:v>
                </c:pt>
                <c:pt idx="4">
                  <c:v>Farnham Hospital (-)</c:v>
                </c:pt>
                <c:pt idx="5">
                  <c:v>Wexham Park Hospital (162)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(408)</c:v>
                </c:pt>
                <c:pt idx="1">
                  <c:v>Heathlands Care Home (-)</c:v>
                </c:pt>
                <c:pt idx="2">
                  <c:v>Heatherwood Hospital Elective Surgical Hub (41)</c:v>
                </c:pt>
                <c:pt idx="3">
                  <c:v>Frimley Park Hospital (197)</c:v>
                </c:pt>
                <c:pt idx="4">
                  <c:v>Farnham Hospital (-)</c:v>
                </c:pt>
                <c:pt idx="5">
                  <c:v>Wexham Park Hospital (162)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(408)</c:v>
                </c:pt>
                <c:pt idx="1">
                  <c:v>Heathlands Care Home (-)</c:v>
                </c:pt>
                <c:pt idx="2">
                  <c:v>Heatherwood Hospital Elective Surgical Hub (41)</c:v>
                </c:pt>
                <c:pt idx="3">
                  <c:v>Frimley Park Hospital (197)</c:v>
                </c:pt>
                <c:pt idx="4">
                  <c:v>Farnham Hospital (-)</c:v>
                </c:pt>
                <c:pt idx="5">
                  <c:v>Wexham Park Hospital (162)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(408)</c:v>
                </c:pt>
                <c:pt idx="1">
                  <c:v>Heathlands Care Home (-)</c:v>
                </c:pt>
                <c:pt idx="2">
                  <c:v>Heatherwood Hospital Elective Surgical Hub (41)</c:v>
                </c:pt>
                <c:pt idx="3">
                  <c:v>Frimley Park Hospital (197)</c:v>
                </c:pt>
                <c:pt idx="4">
                  <c:v>Farnham Hospital (-)</c:v>
                </c:pt>
                <c:pt idx="5">
                  <c:v>Wexham Park Hospital (162)</c:v>
                </c:pt>
              </c:strCache>
            </c:strRef>
          </c:cat>
          <c:val>
            <c:numRef>
              <c:f>Sheet1!$G$2:$G$7</c:f>
              <c:numCache>
                <c:formatCode>0.0;;</c:formatCode>
                <c:ptCount val="6"/>
                <c:pt idx="0">
                  <c:v>7.9425741545633697</c:v>
                </c:pt>
                <c:pt idx="1">
                  <c:v>0</c:v>
                </c:pt>
                <c:pt idx="2">
                  <c:v>8.1237539746749707</c:v>
                </c:pt>
                <c:pt idx="3">
                  <c:v>7.856483853441266</c:v>
                </c:pt>
                <c:pt idx="4">
                  <c:v>0</c:v>
                </c:pt>
                <c:pt idx="5">
                  <c:v>7.9040170947788093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(408)</c:v>
                </c:pt>
                <c:pt idx="1">
                  <c:v>Heathlands Care Home (-)</c:v>
                </c:pt>
                <c:pt idx="2">
                  <c:v>Heatherwood Hospital Elective Surgical Hub (41)</c:v>
                </c:pt>
                <c:pt idx="3">
                  <c:v>Frimley Park Hospital (197)</c:v>
                </c:pt>
                <c:pt idx="4">
                  <c:v>Farnham Hospital (-)</c:v>
                </c:pt>
                <c:pt idx="5">
                  <c:v>Wexham Park Hospital (162)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(408)</c:v>
                </c:pt>
                <c:pt idx="1">
                  <c:v>Heathlands Care Home (-)</c:v>
                </c:pt>
                <c:pt idx="2">
                  <c:v>Heatherwood Hospital Elective Surgical Hub (41)</c:v>
                </c:pt>
                <c:pt idx="3">
                  <c:v>Frimley Park Hospital (197)</c:v>
                </c:pt>
                <c:pt idx="4">
                  <c:v>Farnham Hospital (-)</c:v>
                </c:pt>
                <c:pt idx="5">
                  <c:v>Wexham Park Hospital (162)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(408)</c:v>
                </c:pt>
                <c:pt idx="1">
                  <c:v>Heathlands Care Home (-)</c:v>
                </c:pt>
                <c:pt idx="2">
                  <c:v>Heatherwood Hospital Elective Surgical Hub (41)</c:v>
                </c:pt>
                <c:pt idx="3">
                  <c:v>Frimley Park Hospital (197)</c:v>
                </c:pt>
                <c:pt idx="4">
                  <c:v>Farnham Hospital (-)</c:v>
                </c:pt>
                <c:pt idx="5">
                  <c:v>Wexham Park Hospital (162)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2.0574258454366303</c:v>
                </c:pt>
                <c:pt idx="1">
                  <c:v>0</c:v>
                </c:pt>
                <c:pt idx="2">
                  <c:v>1.8762460253250293</c:v>
                </c:pt>
                <c:pt idx="3">
                  <c:v>2.143516146558734</c:v>
                </c:pt>
                <c:pt idx="4">
                  <c:v>0</c:v>
                </c:pt>
                <c:pt idx="5">
                  <c:v>2.0959829052211907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Heathlands Care Home (-)</c:v>
                </c:pt>
                <c:pt idx="2">
                  <c:v>Heatherwood Hospital Elective Surgical Hub (42)</c:v>
                </c:pt>
                <c:pt idx="3">
                  <c:v>Frimley Park Hospital (212)</c:v>
                </c:pt>
                <c:pt idx="4">
                  <c:v>Farnham Hospital (-)</c:v>
                </c:pt>
                <c:pt idx="5">
                  <c:v>Wexham Park Hospital (174)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Heathlands Care Home (-)</c:v>
                </c:pt>
                <c:pt idx="2">
                  <c:v>Heatherwood Hospital Elective Surgical Hub (42)</c:v>
                </c:pt>
                <c:pt idx="3">
                  <c:v>Frimley Park Hospital (212)</c:v>
                </c:pt>
                <c:pt idx="4">
                  <c:v>Farnham Hospital (-)</c:v>
                </c:pt>
                <c:pt idx="5">
                  <c:v>Wexham Park Hospital (174)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Heathlands Care Home (-)</c:v>
                </c:pt>
                <c:pt idx="2">
                  <c:v>Heatherwood Hospital Elective Surgical Hub (42)</c:v>
                </c:pt>
                <c:pt idx="3">
                  <c:v>Frimley Park Hospital (212)</c:v>
                </c:pt>
                <c:pt idx="4">
                  <c:v>Farnham Hospital (-)</c:v>
                </c:pt>
                <c:pt idx="5">
                  <c:v>Wexham Park Hospital (174)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Heathlands Care Home (-)</c:v>
                </c:pt>
                <c:pt idx="2">
                  <c:v>Heatherwood Hospital Elective Surgical Hub (42)</c:v>
                </c:pt>
                <c:pt idx="3">
                  <c:v>Frimley Park Hospital (212)</c:v>
                </c:pt>
                <c:pt idx="4">
                  <c:v>Farnham Hospital (-)</c:v>
                </c:pt>
                <c:pt idx="5">
                  <c:v>Wexham Park Hospital (174)</c:v>
                </c:pt>
              </c:strCache>
            </c:strRef>
          </c:cat>
          <c:val>
            <c:numRef>
              <c:f>Sheet1!$G$2:$G$7</c:f>
              <c:numCache>
                <c:formatCode>0.0;;</c:formatCode>
                <c:ptCount val="6"/>
                <c:pt idx="0">
                  <c:v>7.1388717112303768</c:v>
                </c:pt>
                <c:pt idx="1">
                  <c:v>0</c:v>
                </c:pt>
                <c:pt idx="2">
                  <c:v>7.244055718745031</c:v>
                </c:pt>
                <c:pt idx="3">
                  <c:v>7.2369499718750756</c:v>
                </c:pt>
                <c:pt idx="4">
                  <c:v>0</c:v>
                </c:pt>
                <c:pt idx="5">
                  <c:v>6.8665480539163717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Heathlands Care Home (-)</c:v>
                </c:pt>
                <c:pt idx="2">
                  <c:v>Heatherwood Hospital Elective Surgical Hub (42)</c:v>
                </c:pt>
                <c:pt idx="3">
                  <c:v>Frimley Park Hospital (212)</c:v>
                </c:pt>
                <c:pt idx="4">
                  <c:v>Farnham Hospital (-)</c:v>
                </c:pt>
                <c:pt idx="5">
                  <c:v>Wexham Park Hospital (174)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Heathlands Care Home (-)</c:v>
                </c:pt>
                <c:pt idx="2">
                  <c:v>Heatherwood Hospital Elective Surgical Hub (42)</c:v>
                </c:pt>
                <c:pt idx="3">
                  <c:v>Frimley Park Hospital (212)</c:v>
                </c:pt>
                <c:pt idx="4">
                  <c:v>Farnham Hospital (-)</c:v>
                </c:pt>
                <c:pt idx="5">
                  <c:v>Wexham Park Hospital (174)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Heathlands Care Home (-)</c:v>
                </c:pt>
                <c:pt idx="2">
                  <c:v>Heatherwood Hospital Elective Surgical Hub (42)</c:v>
                </c:pt>
                <c:pt idx="3">
                  <c:v>Frimley Park Hospital (212)</c:v>
                </c:pt>
                <c:pt idx="4">
                  <c:v>Farnham Hospital (-)</c:v>
                </c:pt>
                <c:pt idx="5">
                  <c:v>Wexham Park Hospital (174)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2.8611282887696232</c:v>
                </c:pt>
                <c:pt idx="1">
                  <c:v>0</c:v>
                </c:pt>
                <c:pt idx="2">
                  <c:v>2.755944281254969</c:v>
                </c:pt>
                <c:pt idx="3">
                  <c:v>2.7630500281249244</c:v>
                </c:pt>
                <c:pt idx="4">
                  <c:v>0</c:v>
                </c:pt>
                <c:pt idx="5">
                  <c:v>3.1334519460836283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6.4771323170532646</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(211)</c:v>
                </c:pt>
                <c:pt idx="4">
                  <c:v>Farnham Hospital (-)</c:v>
                </c:pt>
                <c:pt idx="5">
                  <c:v>Wexham Park Hospital (177)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(211)</c:v>
                </c:pt>
                <c:pt idx="4">
                  <c:v>Farnham Hospital (-)</c:v>
                </c:pt>
                <c:pt idx="5">
                  <c:v>Wexham Park Hospital (177)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(211)</c:v>
                </c:pt>
                <c:pt idx="4">
                  <c:v>Farnham Hospital (-)</c:v>
                </c:pt>
                <c:pt idx="5">
                  <c:v>Wexham Park Hospital (177)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(211)</c:v>
                </c:pt>
                <c:pt idx="4">
                  <c:v>Farnham Hospital (-)</c:v>
                </c:pt>
                <c:pt idx="5">
                  <c:v>Wexham Park Hospital (177)</c:v>
                </c:pt>
              </c:strCache>
            </c:strRef>
          </c:cat>
          <c:val>
            <c:numRef>
              <c:f>Sheet1!$G$2:$G$7</c:f>
              <c:numCache>
                <c:formatCode>0.0;;</c:formatCode>
                <c:ptCount val="6"/>
                <c:pt idx="0">
                  <c:v>8.9402142882738485</c:v>
                </c:pt>
                <c:pt idx="1">
                  <c:v>0</c:v>
                </c:pt>
                <c:pt idx="2">
                  <c:v>9.0049524812557991</c:v>
                </c:pt>
                <c:pt idx="3">
                  <c:v>9.0026631658954486</c:v>
                </c:pt>
                <c:pt idx="4">
                  <c:v>0</c:v>
                </c:pt>
                <c:pt idx="5">
                  <c:v>8.9199125235025356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(211)</c:v>
                </c:pt>
                <c:pt idx="4">
                  <c:v>Farnham Hospital (-)</c:v>
                </c:pt>
                <c:pt idx="5">
                  <c:v>Wexham Park Hospital (177)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(211)</c:v>
                </c:pt>
                <c:pt idx="4">
                  <c:v>Farnham Hospital (-)</c:v>
                </c:pt>
                <c:pt idx="5">
                  <c:v>Wexham Park Hospital (177)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(211)</c:v>
                </c:pt>
                <c:pt idx="4">
                  <c:v>Farnham Hospital (-)</c:v>
                </c:pt>
                <c:pt idx="5">
                  <c:v>Wexham Park Hospital (177)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1.0597857117261515</c:v>
                </c:pt>
                <c:pt idx="1">
                  <c:v>0</c:v>
                </c:pt>
                <c:pt idx="2">
                  <c:v>0.99504751874420094</c:v>
                </c:pt>
                <c:pt idx="3">
                  <c:v>0.99733683410455143</c:v>
                </c:pt>
                <c:pt idx="4">
                  <c:v>0</c:v>
                </c:pt>
                <c:pt idx="5">
                  <c:v>1.0800874764974644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(382)</c:v>
                </c:pt>
                <c:pt idx="1">
                  <c:v>Heathlands Care Home (-)</c:v>
                </c:pt>
                <c:pt idx="2">
                  <c:v>Heatherwood Hospital Elective Surgical Hub (36)</c:v>
                </c:pt>
                <c:pt idx="3">
                  <c:v>Frimley Park Hospital (186)</c:v>
                </c:pt>
                <c:pt idx="4">
                  <c:v>Farnham Hospital (-)</c:v>
                </c:pt>
                <c:pt idx="5">
                  <c:v>Wexham Park Hospital (152)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(382)</c:v>
                </c:pt>
                <c:pt idx="1">
                  <c:v>Heathlands Care Home (-)</c:v>
                </c:pt>
                <c:pt idx="2">
                  <c:v>Heatherwood Hospital Elective Surgical Hub (36)</c:v>
                </c:pt>
                <c:pt idx="3">
                  <c:v>Frimley Park Hospital (186)</c:v>
                </c:pt>
                <c:pt idx="4">
                  <c:v>Farnham Hospital (-)</c:v>
                </c:pt>
                <c:pt idx="5">
                  <c:v>Wexham Park Hospital (152)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(382)</c:v>
                </c:pt>
                <c:pt idx="1">
                  <c:v>Heathlands Care Home (-)</c:v>
                </c:pt>
                <c:pt idx="2">
                  <c:v>Heatherwood Hospital Elective Surgical Hub (36)</c:v>
                </c:pt>
                <c:pt idx="3">
                  <c:v>Frimley Park Hospital (186)</c:v>
                </c:pt>
                <c:pt idx="4">
                  <c:v>Farnham Hospital (-)</c:v>
                </c:pt>
                <c:pt idx="5">
                  <c:v>Wexham Park Hospital (152)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(382)</c:v>
                </c:pt>
                <c:pt idx="1">
                  <c:v>Heathlands Care Home (-)</c:v>
                </c:pt>
                <c:pt idx="2">
                  <c:v>Heatherwood Hospital Elective Surgical Hub (36)</c:v>
                </c:pt>
                <c:pt idx="3">
                  <c:v>Frimley Park Hospital (186)</c:v>
                </c:pt>
                <c:pt idx="4">
                  <c:v>Farnham Hospital (-)</c:v>
                </c:pt>
                <c:pt idx="5">
                  <c:v>Wexham Park Hospital (152)</c:v>
                </c:pt>
              </c:strCache>
            </c:strRef>
          </c:cat>
          <c:val>
            <c:numRef>
              <c:f>Sheet1!$G$2:$G$7</c:f>
              <c:numCache>
                <c:formatCode>0.0;;</c:formatCode>
                <c:ptCount val="6"/>
                <c:pt idx="0">
                  <c:v>7.7876597120043938</c:v>
                </c:pt>
                <c:pt idx="1">
                  <c:v>0</c:v>
                </c:pt>
                <c:pt idx="2">
                  <c:v>8.5752180971631375</c:v>
                </c:pt>
                <c:pt idx="3">
                  <c:v>7.7509024528171153</c:v>
                </c:pt>
                <c:pt idx="4">
                  <c:v>0</c:v>
                </c:pt>
                <c:pt idx="5">
                  <c:v>7.7202034876786563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(382)</c:v>
                </c:pt>
                <c:pt idx="1">
                  <c:v>Heathlands Care Home (-)</c:v>
                </c:pt>
                <c:pt idx="2">
                  <c:v>Heatherwood Hospital Elective Surgical Hub (36)</c:v>
                </c:pt>
                <c:pt idx="3">
                  <c:v>Frimley Park Hospital (186)</c:v>
                </c:pt>
                <c:pt idx="4">
                  <c:v>Farnham Hospital (-)</c:v>
                </c:pt>
                <c:pt idx="5">
                  <c:v>Wexham Park Hospital (152)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(382)</c:v>
                </c:pt>
                <c:pt idx="1">
                  <c:v>Heathlands Care Home (-)</c:v>
                </c:pt>
                <c:pt idx="2">
                  <c:v>Heatherwood Hospital Elective Surgical Hub (36)</c:v>
                </c:pt>
                <c:pt idx="3">
                  <c:v>Frimley Park Hospital (186)</c:v>
                </c:pt>
                <c:pt idx="4">
                  <c:v>Farnham Hospital (-)</c:v>
                </c:pt>
                <c:pt idx="5">
                  <c:v>Wexham Park Hospital (152)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(382)</c:v>
                </c:pt>
                <c:pt idx="1">
                  <c:v>Heathlands Care Home (-)</c:v>
                </c:pt>
                <c:pt idx="2">
                  <c:v>Heatherwood Hospital Elective Surgical Hub (36)</c:v>
                </c:pt>
                <c:pt idx="3">
                  <c:v>Frimley Park Hospital (186)</c:v>
                </c:pt>
                <c:pt idx="4">
                  <c:v>Farnham Hospital (-)</c:v>
                </c:pt>
                <c:pt idx="5">
                  <c:v>Wexham Park Hospital (152)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2.2123402879956062</c:v>
                </c:pt>
                <c:pt idx="1">
                  <c:v>0</c:v>
                </c:pt>
                <c:pt idx="2">
                  <c:v>1.4247819028368625</c:v>
                </c:pt>
                <c:pt idx="3">
                  <c:v>2.2490975471828847</c:v>
                </c:pt>
                <c:pt idx="4">
                  <c:v>0</c:v>
                </c:pt>
                <c:pt idx="5">
                  <c:v>2.2797965123213437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(447)</c:v>
                </c:pt>
                <c:pt idx="1">
                  <c:v>Heathlands Care Home (-)</c:v>
                </c:pt>
                <c:pt idx="2">
                  <c:v>Heatherwood Hospital Elective Surgical Hub (43)</c:v>
                </c:pt>
                <c:pt idx="3">
                  <c:v>Frimley Park Hospital (212)</c:v>
                </c:pt>
                <c:pt idx="4">
                  <c:v>Farnham Hospital (-)</c:v>
                </c:pt>
                <c:pt idx="5">
                  <c:v>Wexham Park Hospital (183)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(447)</c:v>
                </c:pt>
                <c:pt idx="1">
                  <c:v>Heathlands Care Home (-)</c:v>
                </c:pt>
                <c:pt idx="2">
                  <c:v>Heatherwood Hospital Elective Surgical Hub (43)</c:v>
                </c:pt>
                <c:pt idx="3">
                  <c:v>Frimley Park Hospital (212)</c:v>
                </c:pt>
                <c:pt idx="4">
                  <c:v>Farnham Hospital (-)</c:v>
                </c:pt>
                <c:pt idx="5">
                  <c:v>Wexham Park Hospital (183)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(447)</c:v>
                </c:pt>
                <c:pt idx="1">
                  <c:v>Heathlands Care Home (-)</c:v>
                </c:pt>
                <c:pt idx="2">
                  <c:v>Heatherwood Hospital Elective Surgical Hub (43)</c:v>
                </c:pt>
                <c:pt idx="3">
                  <c:v>Frimley Park Hospital (212)</c:v>
                </c:pt>
                <c:pt idx="4">
                  <c:v>Farnham Hospital (-)</c:v>
                </c:pt>
                <c:pt idx="5">
                  <c:v>Wexham Park Hospital (183)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(447)</c:v>
                </c:pt>
                <c:pt idx="1">
                  <c:v>Heathlands Care Home (-)</c:v>
                </c:pt>
                <c:pt idx="2">
                  <c:v>Heatherwood Hospital Elective Surgical Hub (43)</c:v>
                </c:pt>
                <c:pt idx="3">
                  <c:v>Frimley Park Hospital (212)</c:v>
                </c:pt>
                <c:pt idx="4">
                  <c:v>Farnham Hospital (-)</c:v>
                </c:pt>
                <c:pt idx="5">
                  <c:v>Wexham Park Hospital (183)</c:v>
                </c:pt>
              </c:strCache>
            </c:strRef>
          </c:cat>
          <c:val>
            <c:numRef>
              <c:f>Sheet1!$G$2:$G$7</c:f>
              <c:numCache>
                <c:formatCode>0.0;;</c:formatCode>
                <c:ptCount val="6"/>
                <c:pt idx="0">
                  <c:v>9.5920734505051293</c:v>
                </c:pt>
                <c:pt idx="1">
                  <c:v>0</c:v>
                </c:pt>
                <c:pt idx="2">
                  <c:v>9.5367777425894662</c:v>
                </c:pt>
                <c:pt idx="3">
                  <c:v>9.5895978521209191</c:v>
                </c:pt>
                <c:pt idx="4">
                  <c:v>0</c:v>
                </c:pt>
                <c:pt idx="5">
                  <c:v>9.5595324756821149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(447)</c:v>
                </c:pt>
                <c:pt idx="1">
                  <c:v>Heathlands Care Home (-)</c:v>
                </c:pt>
                <c:pt idx="2">
                  <c:v>Heatherwood Hospital Elective Surgical Hub (43)</c:v>
                </c:pt>
                <c:pt idx="3">
                  <c:v>Frimley Park Hospital (212)</c:v>
                </c:pt>
                <c:pt idx="4">
                  <c:v>Farnham Hospital (-)</c:v>
                </c:pt>
                <c:pt idx="5">
                  <c:v>Wexham Park Hospital (183)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(447)</c:v>
                </c:pt>
                <c:pt idx="1">
                  <c:v>Heathlands Care Home (-)</c:v>
                </c:pt>
                <c:pt idx="2">
                  <c:v>Heatherwood Hospital Elective Surgical Hub (43)</c:v>
                </c:pt>
                <c:pt idx="3">
                  <c:v>Frimley Park Hospital (212)</c:v>
                </c:pt>
                <c:pt idx="4">
                  <c:v>Farnham Hospital (-)</c:v>
                </c:pt>
                <c:pt idx="5">
                  <c:v>Wexham Park Hospital (183)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(447)</c:v>
                </c:pt>
                <c:pt idx="1">
                  <c:v>Heathlands Care Home (-)</c:v>
                </c:pt>
                <c:pt idx="2">
                  <c:v>Heatherwood Hospital Elective Surgical Hub (43)</c:v>
                </c:pt>
                <c:pt idx="3">
                  <c:v>Frimley Park Hospital (212)</c:v>
                </c:pt>
                <c:pt idx="4">
                  <c:v>Farnham Hospital (-)</c:v>
                </c:pt>
                <c:pt idx="5">
                  <c:v>Wexham Park Hospital (183)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0.40792654949487073</c:v>
                </c:pt>
                <c:pt idx="1">
                  <c:v>0</c:v>
                </c:pt>
                <c:pt idx="2">
                  <c:v>0.4632222574105338</c:v>
                </c:pt>
                <c:pt idx="3">
                  <c:v>0.41040214787908091</c:v>
                </c:pt>
                <c:pt idx="4">
                  <c:v>0</c:v>
                </c:pt>
                <c:pt idx="5">
                  <c:v>0.44046752431788505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Heathlands Care Home (-)</c:v>
                </c:pt>
                <c:pt idx="2">
                  <c:v>Heatherwood Hospital Elective Surgical Hub (42)</c:v>
                </c:pt>
                <c:pt idx="3">
                  <c:v>Frimley Park Hospital (173)</c:v>
                </c:pt>
                <c:pt idx="4">
                  <c:v>Farnham Hospital (-)</c:v>
                </c:pt>
                <c:pt idx="5">
                  <c:v>Wexham Park Hospital (157)</c:v>
                </c:pt>
              </c:strCache>
            </c:strRef>
          </c:cat>
          <c:val>
            <c:numRef>
              <c:f>Sheet1!$D$2:$D$7</c:f>
              <c:numCache>
                <c:formatCode>0.0;;</c:formatCode>
                <c:ptCount val="6"/>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Heathlands Care Home (-)</c:v>
                </c:pt>
                <c:pt idx="2">
                  <c:v>Heatherwood Hospital Elective Surgical Hub (42)</c:v>
                </c:pt>
                <c:pt idx="3">
                  <c:v>Frimley Park Hospital (173)</c:v>
                </c:pt>
                <c:pt idx="4">
                  <c:v>Farnham Hospital (-)</c:v>
                </c:pt>
                <c:pt idx="5">
                  <c:v>Wexham Park Hospital (157)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Heathlands Care Home (-)</c:v>
                </c:pt>
                <c:pt idx="2">
                  <c:v>Heatherwood Hospital Elective Surgical Hub (42)</c:v>
                </c:pt>
                <c:pt idx="3">
                  <c:v>Frimley Park Hospital (173)</c:v>
                </c:pt>
                <c:pt idx="4">
                  <c:v>Farnham Hospital (-)</c:v>
                </c:pt>
                <c:pt idx="5">
                  <c:v>Wexham Park Hospital (157)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Heathlands Care Home (-)</c:v>
                </c:pt>
                <c:pt idx="2">
                  <c:v>Heatherwood Hospital Elective Surgical Hub (42)</c:v>
                </c:pt>
                <c:pt idx="3">
                  <c:v>Frimley Park Hospital (173)</c:v>
                </c:pt>
                <c:pt idx="4">
                  <c:v>Farnham Hospital (-)</c:v>
                </c:pt>
                <c:pt idx="5">
                  <c:v>Wexham Park Hospital (157)</c:v>
                </c:pt>
              </c:strCache>
            </c:strRef>
          </c:cat>
          <c:val>
            <c:numRef>
              <c:f>Sheet1!$G$2:$G$7</c:f>
              <c:numCache>
                <c:formatCode>0.0;;</c:formatCode>
                <c:ptCount val="6"/>
                <c:pt idx="0">
                  <c:v>0</c:v>
                </c:pt>
                <c:pt idx="1">
                  <c:v>0</c:v>
                </c:pt>
                <c:pt idx="2">
                  <c:v>9.4566422906685847</c:v>
                </c:pt>
                <c:pt idx="3">
                  <c:v>9.1051878555659709</c:v>
                </c:pt>
                <c:pt idx="4">
                  <c:v>0</c:v>
                </c:pt>
                <c:pt idx="5">
                  <c:v>9.2308471170614101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Heathlands Care Home (-)</c:v>
                </c:pt>
                <c:pt idx="2">
                  <c:v>Heatherwood Hospital Elective Surgical Hub (42)</c:v>
                </c:pt>
                <c:pt idx="3">
                  <c:v>Frimley Park Hospital (173)</c:v>
                </c:pt>
                <c:pt idx="4">
                  <c:v>Farnham Hospital (-)</c:v>
                </c:pt>
                <c:pt idx="5">
                  <c:v>Wexham Park Hospital (157)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Heathlands Care Home (-)</c:v>
                </c:pt>
                <c:pt idx="2">
                  <c:v>Heatherwood Hospital Elective Surgical Hub (42)</c:v>
                </c:pt>
                <c:pt idx="3">
                  <c:v>Frimley Park Hospital (173)</c:v>
                </c:pt>
                <c:pt idx="4">
                  <c:v>Farnham Hospital (-)</c:v>
                </c:pt>
                <c:pt idx="5">
                  <c:v>Wexham Park Hospital (157)</c:v>
                </c:pt>
              </c:strCache>
            </c:strRef>
          </c:cat>
          <c:val>
            <c:numRef>
              <c:f>Sheet1!$I$2:$I$7</c:f>
              <c:numCache>
                <c:formatCode>0.0;;</c:formatCode>
                <c:ptCount val="6"/>
                <c:pt idx="0">
                  <c:v>9.1910232278338064</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Heathlands Care Home (-)</c:v>
                </c:pt>
                <c:pt idx="2">
                  <c:v>Heatherwood Hospital Elective Surgical Hub (42)</c:v>
                </c:pt>
                <c:pt idx="3">
                  <c:v>Frimley Park Hospital (173)</c:v>
                </c:pt>
                <c:pt idx="4">
                  <c:v>Farnham Hospital (-)</c:v>
                </c:pt>
                <c:pt idx="5">
                  <c:v>Wexham Park Hospital (157)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0.80897677216619357</c:v>
                </c:pt>
                <c:pt idx="1">
                  <c:v>0</c:v>
                </c:pt>
                <c:pt idx="2">
                  <c:v>0.54335770933141525</c:v>
                </c:pt>
                <c:pt idx="3">
                  <c:v>0.89481214443402912</c:v>
                </c:pt>
                <c:pt idx="4">
                  <c:v>0</c:v>
                </c:pt>
                <c:pt idx="5">
                  <c:v>0.76915288293858985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(419)</c:v>
                </c:pt>
                <c:pt idx="1">
                  <c:v>Heathlands Care Home (-)</c:v>
                </c:pt>
                <c:pt idx="2">
                  <c:v>Heatherwood Hospital Elective Surgical Hub (41)</c:v>
                </c:pt>
                <c:pt idx="3">
                  <c:v>Frimley Park Hospital (199)</c:v>
                </c:pt>
                <c:pt idx="4">
                  <c:v>Farnham Hospital (-)</c:v>
                </c:pt>
                <c:pt idx="5">
                  <c:v>Wexham Park Hospital (169)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(419)</c:v>
                </c:pt>
                <c:pt idx="1">
                  <c:v>Heathlands Care Home (-)</c:v>
                </c:pt>
                <c:pt idx="2">
                  <c:v>Heatherwood Hospital Elective Surgical Hub (41)</c:v>
                </c:pt>
                <c:pt idx="3">
                  <c:v>Frimley Park Hospital (199)</c:v>
                </c:pt>
                <c:pt idx="4">
                  <c:v>Farnham Hospital (-)</c:v>
                </c:pt>
                <c:pt idx="5">
                  <c:v>Wexham Park Hospital (169)</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(419)</c:v>
                </c:pt>
                <c:pt idx="1">
                  <c:v>Heathlands Care Home (-)</c:v>
                </c:pt>
                <c:pt idx="2">
                  <c:v>Heatherwood Hospital Elective Surgical Hub (41)</c:v>
                </c:pt>
                <c:pt idx="3">
                  <c:v>Frimley Park Hospital (199)</c:v>
                </c:pt>
                <c:pt idx="4">
                  <c:v>Farnham Hospital (-)</c:v>
                </c:pt>
                <c:pt idx="5">
                  <c:v>Wexham Park Hospital (169)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(419)</c:v>
                </c:pt>
                <c:pt idx="1">
                  <c:v>Heathlands Care Home (-)</c:v>
                </c:pt>
                <c:pt idx="2">
                  <c:v>Heatherwood Hospital Elective Surgical Hub (41)</c:v>
                </c:pt>
                <c:pt idx="3">
                  <c:v>Frimley Park Hospital (199)</c:v>
                </c:pt>
                <c:pt idx="4">
                  <c:v>Farnham Hospital (-)</c:v>
                </c:pt>
                <c:pt idx="5">
                  <c:v>Wexham Park Hospital (169)</c:v>
                </c:pt>
              </c:strCache>
            </c:strRef>
          </c:cat>
          <c:val>
            <c:numRef>
              <c:f>Sheet1!$G$2:$G$7</c:f>
              <c:numCache>
                <c:formatCode>0.0;;</c:formatCode>
                <c:ptCount val="6"/>
                <c:pt idx="0">
                  <c:v>8.5068350375454838</c:v>
                </c:pt>
                <c:pt idx="1">
                  <c:v>0</c:v>
                </c:pt>
                <c:pt idx="2">
                  <c:v>8.9751656124224564</c:v>
                </c:pt>
                <c:pt idx="3">
                  <c:v>8.4636519096622926</c:v>
                </c:pt>
                <c:pt idx="4">
                  <c:v>0</c:v>
                </c:pt>
                <c:pt idx="5">
                  <c:v>8.3415960533312745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(419)</c:v>
                </c:pt>
                <c:pt idx="1">
                  <c:v>Heathlands Care Home (-)</c:v>
                </c:pt>
                <c:pt idx="2">
                  <c:v>Heatherwood Hospital Elective Surgical Hub (41)</c:v>
                </c:pt>
                <c:pt idx="3">
                  <c:v>Frimley Park Hospital (199)</c:v>
                </c:pt>
                <c:pt idx="4">
                  <c:v>Farnham Hospital (-)</c:v>
                </c:pt>
                <c:pt idx="5">
                  <c:v>Wexham Park Hospital (169)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(419)</c:v>
                </c:pt>
                <c:pt idx="1">
                  <c:v>Heathlands Care Home (-)</c:v>
                </c:pt>
                <c:pt idx="2">
                  <c:v>Heatherwood Hospital Elective Surgical Hub (41)</c:v>
                </c:pt>
                <c:pt idx="3">
                  <c:v>Frimley Park Hospital (199)</c:v>
                </c:pt>
                <c:pt idx="4">
                  <c:v>Farnham Hospital (-)</c:v>
                </c:pt>
                <c:pt idx="5">
                  <c:v>Wexham Park Hospital (169)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(419)</c:v>
                </c:pt>
                <c:pt idx="1">
                  <c:v>Heathlands Care Home (-)</c:v>
                </c:pt>
                <c:pt idx="2">
                  <c:v>Heatherwood Hospital Elective Surgical Hub (41)</c:v>
                </c:pt>
                <c:pt idx="3">
                  <c:v>Frimley Park Hospital (199)</c:v>
                </c:pt>
                <c:pt idx="4">
                  <c:v>Farnham Hospital (-)</c:v>
                </c:pt>
                <c:pt idx="5">
                  <c:v>Wexham Park Hospital (169)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1.4931649624545162</c:v>
                </c:pt>
                <c:pt idx="1">
                  <c:v>0</c:v>
                </c:pt>
                <c:pt idx="2">
                  <c:v>1.0248343875775436</c:v>
                </c:pt>
                <c:pt idx="3">
                  <c:v>1.5363480903377074</c:v>
                </c:pt>
                <c:pt idx="4">
                  <c:v>0</c:v>
                </c:pt>
                <c:pt idx="5">
                  <c:v>1.6584039466687255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Heathlands Care Home (-)</c:v>
                </c:pt>
                <c:pt idx="2">
                  <c:v>Heatherwood Hospital Elective Surgical Hub (-)</c:v>
                </c:pt>
                <c:pt idx="3">
                  <c:v>Frimley Park Hospital (-)</c:v>
                </c:pt>
                <c:pt idx="4">
                  <c:v>Farnham Hospital (-)</c:v>
                </c:pt>
                <c:pt idx="5">
                  <c:v>Wexham Park Hospital (-)</c:v>
                </c:pt>
              </c:strCache>
            </c:strRef>
          </c:cat>
          <c:val>
            <c:numRef>
              <c:f>Sheet1!$D$2:$D$7</c:f>
              <c:numCache>
                <c:formatCode>0.0;;</c:formatCode>
                <c:ptCount val="6"/>
                <c:pt idx="0">
                  <c:v>7.7686708151384556</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Heathlands Care Home (-)</c:v>
                </c:pt>
                <c:pt idx="2">
                  <c:v>Heatherwood Hospital Elective Surgical Hub (-)</c:v>
                </c:pt>
                <c:pt idx="3">
                  <c:v>Frimley Park Hospital (-)</c:v>
                </c:pt>
                <c:pt idx="4">
                  <c:v>Farnham Hospital (-)</c:v>
                </c:pt>
                <c:pt idx="5">
                  <c:v>Wexham Park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Heathlands Care Home (-)</c:v>
                </c:pt>
                <c:pt idx="2">
                  <c:v>Heatherwood Hospital Elective Surgical Hub (-)</c:v>
                </c:pt>
                <c:pt idx="3">
                  <c:v>Frimley Park Hospital (-)</c:v>
                </c:pt>
                <c:pt idx="4">
                  <c:v>Farnham Hospital (-)</c:v>
                </c:pt>
                <c:pt idx="5">
                  <c:v>Wexham Park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Heathlands Care Home (-)</c:v>
                </c:pt>
                <c:pt idx="2">
                  <c:v>Heatherwood Hospital Elective Surgical Hub (-)</c:v>
                </c:pt>
                <c:pt idx="3">
                  <c:v>Frimley Park Hospital (-)</c:v>
                </c:pt>
                <c:pt idx="4">
                  <c:v>Farnham Hospital (-)</c:v>
                </c:pt>
                <c:pt idx="5">
                  <c:v>Wexham Park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Heathlands Care Home (-)</c:v>
                </c:pt>
                <c:pt idx="2">
                  <c:v>Heatherwood Hospital Elective Surgical Hub (-)</c:v>
                </c:pt>
                <c:pt idx="3">
                  <c:v>Frimley Park Hospital (-)</c:v>
                </c:pt>
                <c:pt idx="4">
                  <c:v>Farnham Hospital (-)</c:v>
                </c:pt>
                <c:pt idx="5">
                  <c:v>Wexham Park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Heathlands Care Home (-)</c:v>
                </c:pt>
                <c:pt idx="2">
                  <c:v>Heatherwood Hospital Elective Surgical Hub (-)</c:v>
                </c:pt>
                <c:pt idx="3">
                  <c:v>Frimley Park Hospital (-)</c:v>
                </c:pt>
                <c:pt idx="4">
                  <c:v>Farnham Hospital (-)</c:v>
                </c:pt>
                <c:pt idx="5">
                  <c:v>Wexham Park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Heathlands Care Home (-)</c:v>
                </c:pt>
                <c:pt idx="2">
                  <c:v>Heatherwood Hospital Elective Surgical Hub (-)</c:v>
                </c:pt>
                <c:pt idx="3">
                  <c:v>Frimley Park Hospital (-)</c:v>
                </c:pt>
                <c:pt idx="4">
                  <c:v>Farnham Hospital (-)</c:v>
                </c:pt>
                <c:pt idx="5">
                  <c:v>Wexham Park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Heathlands Care Home (-)</c:v>
                </c:pt>
                <c:pt idx="2">
                  <c:v>Heatherwood Hospital Elective Surgical Hub (-)</c:v>
                </c:pt>
                <c:pt idx="3">
                  <c:v>Frimley Park Hospital (-)</c:v>
                </c:pt>
                <c:pt idx="4">
                  <c:v>Farnham Hospital (-)</c:v>
                </c:pt>
                <c:pt idx="5">
                  <c:v>Wexham Park Hospital (-)</c:v>
                </c:pt>
              </c:strCache>
            </c:strRef>
          </c:cat>
          <c:val>
            <c:numRef>
              <c:f>Sheet1!$D$2:$D$7</c:f>
              <c:numCache>
                <c:formatCode>0.0;;</c:formatCode>
                <c:ptCount val="6"/>
                <c:pt idx="0">
                  <c:v>8.0688775198275913</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Heathlands Care Home (-)</c:v>
                </c:pt>
                <c:pt idx="2">
                  <c:v>Heatherwood Hospital Elective Surgical Hub (-)</c:v>
                </c:pt>
                <c:pt idx="3">
                  <c:v>Frimley Park Hospital (-)</c:v>
                </c:pt>
                <c:pt idx="4">
                  <c:v>Farnham Hospital (-)</c:v>
                </c:pt>
                <c:pt idx="5">
                  <c:v>Wexham Park Hospital (-)</c:v>
                </c:pt>
              </c:strCache>
            </c:strRef>
          </c:cat>
          <c:val>
            <c:numRef>
              <c:f>Sheet1!$E$2:$E$7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Heathlands Care Home (-)</c:v>
                </c:pt>
                <c:pt idx="2">
                  <c:v>Heatherwood Hospital Elective Surgical Hub (-)</c:v>
                </c:pt>
                <c:pt idx="3">
                  <c:v>Frimley Park Hospital (-)</c:v>
                </c:pt>
                <c:pt idx="4">
                  <c:v>Farnham Hospital (-)</c:v>
                </c:pt>
                <c:pt idx="5">
                  <c:v>Wexham Park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Heathlands Care Home (-)</c:v>
                </c:pt>
                <c:pt idx="2">
                  <c:v>Heatherwood Hospital Elective Surgical Hub (-)</c:v>
                </c:pt>
                <c:pt idx="3">
                  <c:v>Frimley Park Hospital (-)</c:v>
                </c:pt>
                <c:pt idx="4">
                  <c:v>Farnham Hospital (-)</c:v>
                </c:pt>
                <c:pt idx="5">
                  <c:v>Wexham Park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Heathlands Care Home (-)</c:v>
                </c:pt>
                <c:pt idx="2">
                  <c:v>Heatherwood Hospital Elective Surgical Hub (-)</c:v>
                </c:pt>
                <c:pt idx="3">
                  <c:v>Frimley Park Hospital (-)</c:v>
                </c:pt>
                <c:pt idx="4">
                  <c:v>Farnham Hospital (-)</c:v>
                </c:pt>
                <c:pt idx="5">
                  <c:v>Wexham Park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Heathlands Care Home (-)</c:v>
                </c:pt>
                <c:pt idx="2">
                  <c:v>Heatherwood Hospital Elective Surgical Hub (-)</c:v>
                </c:pt>
                <c:pt idx="3">
                  <c:v>Frimley Park Hospital (-)</c:v>
                </c:pt>
                <c:pt idx="4">
                  <c:v>Farnham Hospital (-)</c:v>
                </c:pt>
                <c:pt idx="5">
                  <c:v>Wexham Park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Heathlands Care Home (-)</c:v>
                </c:pt>
                <c:pt idx="2">
                  <c:v>Heatherwood Hospital Elective Surgical Hub (-)</c:v>
                </c:pt>
                <c:pt idx="3">
                  <c:v>Frimley Park Hospital (-)</c:v>
                </c:pt>
                <c:pt idx="4">
                  <c:v>Farnham Hospital (-)</c:v>
                </c:pt>
                <c:pt idx="5">
                  <c:v>Wexham Park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(89)</c:v>
                </c:pt>
                <c:pt idx="1">
                  <c:v>Heathlands Care Home (-)</c:v>
                </c:pt>
                <c:pt idx="2">
                  <c:v>Heatherwood Hospital Elective Surgical Hub (-)</c:v>
                </c:pt>
                <c:pt idx="3">
                  <c:v>Frimley Park Hospital (43)</c:v>
                </c:pt>
                <c:pt idx="4">
                  <c:v>Farnham Hospital (-)</c:v>
                </c:pt>
                <c:pt idx="5">
                  <c:v>Wexham Park Hospital (35)</c:v>
                </c:pt>
              </c:strCache>
            </c:strRef>
          </c:cat>
          <c:val>
            <c:numRef>
              <c:f>Sheet1!$D$2:$D$7</c:f>
              <c:numCache>
                <c:formatCode>0.0;;</c:formatCode>
                <c:ptCount val="6"/>
                <c:pt idx="0">
                  <c:v>8.3890186065427113</c:v>
                </c:pt>
                <c:pt idx="1">
                  <c:v>0</c:v>
                </c:pt>
                <c:pt idx="2">
                  <c:v>0</c:v>
                </c:pt>
                <c:pt idx="3">
                  <c:v>8.3306423764275372</c:v>
                </c:pt>
                <c:pt idx="4">
                  <c:v>0</c:v>
                </c:pt>
                <c:pt idx="5">
                  <c:v>8.3008048642479704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(89)</c:v>
                </c:pt>
                <c:pt idx="1">
                  <c:v>Heathlands Care Home (-)</c:v>
                </c:pt>
                <c:pt idx="2">
                  <c:v>Heatherwood Hospital Elective Surgical Hub (-)</c:v>
                </c:pt>
                <c:pt idx="3">
                  <c:v>Frimley Park Hospital (43)</c:v>
                </c:pt>
                <c:pt idx="4">
                  <c:v>Farnham Hospital (-)</c:v>
                </c:pt>
                <c:pt idx="5">
                  <c:v>Wexham Park Hospital (35)</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(89)</c:v>
                </c:pt>
                <c:pt idx="1">
                  <c:v>Heathlands Care Home (-)</c:v>
                </c:pt>
                <c:pt idx="2">
                  <c:v>Heatherwood Hospital Elective Surgical Hub (-)</c:v>
                </c:pt>
                <c:pt idx="3">
                  <c:v>Frimley Park Hospital (43)</c:v>
                </c:pt>
                <c:pt idx="4">
                  <c:v>Farnham Hospital (-)</c:v>
                </c:pt>
                <c:pt idx="5">
                  <c:v>Wexham Park Hospital (35)</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(89)</c:v>
                </c:pt>
                <c:pt idx="1">
                  <c:v>Heathlands Care Home (-)</c:v>
                </c:pt>
                <c:pt idx="2">
                  <c:v>Heatherwood Hospital Elective Surgical Hub (-)</c:v>
                </c:pt>
                <c:pt idx="3">
                  <c:v>Frimley Park Hospital (43)</c:v>
                </c:pt>
                <c:pt idx="4">
                  <c:v>Farnham Hospital (-)</c:v>
                </c:pt>
                <c:pt idx="5">
                  <c:v>Wexham Park Hospital (35)</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(89)</c:v>
                </c:pt>
                <c:pt idx="1">
                  <c:v>Heathlands Care Home (-)</c:v>
                </c:pt>
                <c:pt idx="2">
                  <c:v>Heatherwood Hospital Elective Surgical Hub (-)</c:v>
                </c:pt>
                <c:pt idx="3">
                  <c:v>Frimley Park Hospital (43)</c:v>
                </c:pt>
                <c:pt idx="4">
                  <c:v>Farnham Hospital (-)</c:v>
                </c:pt>
                <c:pt idx="5">
                  <c:v>Wexham Park Hospital (35)</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(89)</c:v>
                </c:pt>
                <c:pt idx="1">
                  <c:v>Heathlands Care Home (-)</c:v>
                </c:pt>
                <c:pt idx="2">
                  <c:v>Heatherwood Hospital Elective Surgical Hub (-)</c:v>
                </c:pt>
                <c:pt idx="3">
                  <c:v>Frimley Park Hospital (43)</c:v>
                </c:pt>
                <c:pt idx="4">
                  <c:v>Farnham Hospital (-)</c:v>
                </c:pt>
                <c:pt idx="5">
                  <c:v>Wexham Park Hospital (35)</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(89)</c:v>
                </c:pt>
                <c:pt idx="1">
                  <c:v>Heathlands Care Home (-)</c:v>
                </c:pt>
                <c:pt idx="2">
                  <c:v>Heatherwood Hospital Elective Surgical Hub (-)</c:v>
                </c:pt>
                <c:pt idx="3">
                  <c:v>Frimley Park Hospital (43)</c:v>
                </c:pt>
                <c:pt idx="4">
                  <c:v>Farnham Hospital (-)</c:v>
                </c:pt>
                <c:pt idx="5">
                  <c:v>Wexham Park Hospital (35)</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(59)</c:v>
                </c:pt>
                <c:pt idx="1">
                  <c:v>Heathlands Care Home (-)</c:v>
                </c:pt>
                <c:pt idx="2">
                  <c:v>Heatherwood Hospital Elective Surgical Hub (-)</c:v>
                </c:pt>
                <c:pt idx="3">
                  <c:v>Frimley Park Hospital (34)</c:v>
                </c:pt>
                <c:pt idx="4">
                  <c:v>Farnham Hospital (-)</c:v>
                </c:pt>
                <c:pt idx="5">
                  <c:v>Wexham Park Hospital (-)</c:v>
                </c:pt>
              </c:strCache>
            </c:strRef>
          </c:cat>
          <c:val>
            <c:numRef>
              <c:f>Sheet1!$D$2:$D$7</c:f>
              <c:numCache>
                <c:formatCode>0.0;;</c:formatCode>
                <c:ptCount val="6"/>
                <c:pt idx="0">
                  <c:v>8.0363863724090407</c:v>
                </c:pt>
                <c:pt idx="1">
                  <c:v>0</c:v>
                </c:pt>
                <c:pt idx="2">
                  <c:v>0</c:v>
                </c:pt>
                <c:pt idx="3">
                  <c:v>8.1739998003212193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(59)</c:v>
                </c:pt>
                <c:pt idx="1">
                  <c:v>Heathlands Care Home (-)</c:v>
                </c:pt>
                <c:pt idx="2">
                  <c:v>Heatherwood Hospital Elective Surgical Hub (-)</c:v>
                </c:pt>
                <c:pt idx="3">
                  <c:v>Frimley Park Hospital (34)</c:v>
                </c:pt>
                <c:pt idx="4">
                  <c:v>Farnham Hospital (-)</c:v>
                </c:pt>
                <c:pt idx="5">
                  <c:v>Wexham Park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(59)</c:v>
                </c:pt>
                <c:pt idx="1">
                  <c:v>Heathlands Care Home (-)</c:v>
                </c:pt>
                <c:pt idx="2">
                  <c:v>Heatherwood Hospital Elective Surgical Hub (-)</c:v>
                </c:pt>
                <c:pt idx="3">
                  <c:v>Frimley Park Hospital (34)</c:v>
                </c:pt>
                <c:pt idx="4">
                  <c:v>Farnham Hospital (-)</c:v>
                </c:pt>
                <c:pt idx="5">
                  <c:v>Wexham Park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(59)</c:v>
                </c:pt>
                <c:pt idx="1">
                  <c:v>Heathlands Care Home (-)</c:v>
                </c:pt>
                <c:pt idx="2">
                  <c:v>Heatherwood Hospital Elective Surgical Hub (-)</c:v>
                </c:pt>
                <c:pt idx="3">
                  <c:v>Frimley Park Hospital (34)</c:v>
                </c:pt>
                <c:pt idx="4">
                  <c:v>Farnham Hospital (-)</c:v>
                </c:pt>
                <c:pt idx="5">
                  <c:v>Wexham Park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(59)</c:v>
                </c:pt>
                <c:pt idx="1">
                  <c:v>Heathlands Care Home (-)</c:v>
                </c:pt>
                <c:pt idx="2">
                  <c:v>Heatherwood Hospital Elective Surgical Hub (-)</c:v>
                </c:pt>
                <c:pt idx="3">
                  <c:v>Frimley Park Hospital (34)</c:v>
                </c:pt>
                <c:pt idx="4">
                  <c:v>Farnham Hospital (-)</c:v>
                </c:pt>
                <c:pt idx="5">
                  <c:v>Wexham Park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(59)</c:v>
                </c:pt>
                <c:pt idx="1">
                  <c:v>Heathlands Care Home (-)</c:v>
                </c:pt>
                <c:pt idx="2">
                  <c:v>Heatherwood Hospital Elective Surgical Hub (-)</c:v>
                </c:pt>
                <c:pt idx="3">
                  <c:v>Frimley Park Hospital (34)</c:v>
                </c:pt>
                <c:pt idx="4">
                  <c:v>Farnham Hospital (-)</c:v>
                </c:pt>
                <c:pt idx="5">
                  <c:v>Wexham Park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(59)</c:v>
                </c:pt>
                <c:pt idx="1">
                  <c:v>Heathlands Care Home (-)</c:v>
                </c:pt>
                <c:pt idx="2">
                  <c:v>Heatherwood Hospital Elective Surgical Hub (-)</c:v>
                </c:pt>
                <c:pt idx="3">
                  <c:v>Frimley Park Hospital (34)</c:v>
                </c:pt>
                <c:pt idx="4">
                  <c:v>Farnham Hospital (-)</c:v>
                </c:pt>
                <c:pt idx="5">
                  <c:v>Wexham Park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c:v>
                </c:pt>
                <c:pt idx="1">
                  <c:v>Heathlands Care Home (-)</c:v>
                </c:pt>
                <c:pt idx="2">
                  <c:v>Heatherwood Hospital Elective Surgical Hub (-)</c:v>
                </c:pt>
                <c:pt idx="3">
                  <c:v>Frimley Park Hospital (-)</c:v>
                </c:pt>
                <c:pt idx="4">
                  <c:v>Farnham Hospital (-)</c:v>
                </c:pt>
                <c:pt idx="5">
                  <c:v>Wexham Park Hospital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c:v>
                </c:pt>
                <c:pt idx="1">
                  <c:v>Heathlands Care Home (-)</c:v>
                </c:pt>
                <c:pt idx="2">
                  <c:v>Heatherwood Hospital Elective Surgical Hub (-)</c:v>
                </c:pt>
                <c:pt idx="3">
                  <c:v>Frimley Park Hospital (-)</c:v>
                </c:pt>
                <c:pt idx="4">
                  <c:v>Farnham Hospital (-)</c:v>
                </c:pt>
                <c:pt idx="5">
                  <c:v>Wexham Park Hospital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c:v>
                </c:pt>
                <c:pt idx="1">
                  <c:v>Heathlands Care Home (-)</c:v>
                </c:pt>
                <c:pt idx="2">
                  <c:v>Heatherwood Hospital Elective Surgical Hub (-)</c:v>
                </c:pt>
                <c:pt idx="3">
                  <c:v>Frimley Park Hospital (-)</c:v>
                </c:pt>
                <c:pt idx="4">
                  <c:v>Farnham Hospital (-)</c:v>
                </c:pt>
                <c:pt idx="5">
                  <c:v>Wexham Park Hospital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c:v>
                </c:pt>
                <c:pt idx="1">
                  <c:v>Heathlands Care Home (-)</c:v>
                </c:pt>
                <c:pt idx="2">
                  <c:v>Heatherwood Hospital Elective Surgical Hub (-)</c:v>
                </c:pt>
                <c:pt idx="3">
                  <c:v>Frimley Park Hospital (-)</c:v>
                </c:pt>
                <c:pt idx="4">
                  <c:v>Farnham Hospital (-)</c:v>
                </c:pt>
                <c:pt idx="5">
                  <c:v>Wexham Park Hospital (-)</c:v>
                </c:pt>
              </c:strCache>
            </c:strRef>
          </c:cat>
          <c:val>
            <c:numRef>
              <c:f>Sheet1!$G$2:$G$7</c:f>
              <c:numCache>
                <c:formatCode>0.0;;</c:formatCode>
                <c:ptCount val="6"/>
                <c:pt idx="0">
                  <c:v>7.2514457215114687</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c:v>
                </c:pt>
                <c:pt idx="1">
                  <c:v>Heathlands Care Home (-)</c:v>
                </c:pt>
                <c:pt idx="2">
                  <c:v>Heatherwood Hospital Elective Surgical Hub (-)</c:v>
                </c:pt>
                <c:pt idx="3">
                  <c:v>Frimley Park Hospital (-)</c:v>
                </c:pt>
                <c:pt idx="4">
                  <c:v>Farnham Hospital (-)</c:v>
                </c:pt>
                <c:pt idx="5">
                  <c:v>Wexham Park Hospital (-)</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c:v>
                </c:pt>
                <c:pt idx="1">
                  <c:v>Heathlands Care Home (-)</c:v>
                </c:pt>
                <c:pt idx="2">
                  <c:v>Heatherwood Hospital Elective Surgical Hub (-)</c:v>
                </c:pt>
                <c:pt idx="3">
                  <c:v>Frimley Park Hospital (-)</c:v>
                </c:pt>
                <c:pt idx="4">
                  <c:v>Farnham Hospital (-)</c:v>
                </c:pt>
                <c:pt idx="5">
                  <c:v>Wexham Park Hospital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c:v>
                </c:pt>
                <c:pt idx="1">
                  <c:v>Heathlands Care Home (-)</c:v>
                </c:pt>
                <c:pt idx="2">
                  <c:v>Heatherwood Hospital Elective Surgical Hub (-)</c:v>
                </c:pt>
                <c:pt idx="3">
                  <c:v>Frimley Park Hospital (-)</c:v>
                </c:pt>
                <c:pt idx="4">
                  <c:v>Farnham Hospital (-)</c:v>
                </c:pt>
                <c:pt idx="5">
                  <c:v>Wexham Park Hospital (-)</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2.7485542784885313</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0.24947356139260535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0.67175658747115907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0.18728071418139614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1.9551839827484772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0.18728071418139702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0.67175658747115907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0.53666438755845469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5.5699121721853544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c:v>
                </c:pt>
                <c:pt idx="1">
                  <c:v>Heathlands Care Home (-)</c:v>
                </c:pt>
                <c:pt idx="2">
                  <c:v>Heatherwood Hospital Elective Surgical Hub (-)</c:v>
                </c:pt>
                <c:pt idx="3">
                  <c:v>Frimley Park Hospital (-)</c:v>
                </c:pt>
                <c:pt idx="4">
                  <c:v>Farnham Hospital (-)</c:v>
                </c:pt>
                <c:pt idx="5">
                  <c:v>Wexham Park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c:v>
                </c:pt>
                <c:pt idx="1">
                  <c:v>Heathlands Care Home (-)</c:v>
                </c:pt>
                <c:pt idx="2">
                  <c:v>Heatherwood Hospital Elective Surgical Hub (-)</c:v>
                </c:pt>
                <c:pt idx="3">
                  <c:v>Frimley Park Hospital (-)</c:v>
                </c:pt>
                <c:pt idx="4">
                  <c:v>Farnham Hospital (-)</c:v>
                </c:pt>
                <c:pt idx="5">
                  <c:v>Wexham Park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c:v>
                </c:pt>
                <c:pt idx="1">
                  <c:v>Heathlands Care Home (-)</c:v>
                </c:pt>
                <c:pt idx="2">
                  <c:v>Heatherwood Hospital Elective Surgical Hub (-)</c:v>
                </c:pt>
                <c:pt idx="3">
                  <c:v>Frimley Park Hospital (-)</c:v>
                </c:pt>
                <c:pt idx="4">
                  <c:v>Farnham Hospital (-)</c:v>
                </c:pt>
                <c:pt idx="5">
                  <c:v>Wexham Park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c:v>
                </c:pt>
                <c:pt idx="1">
                  <c:v>Heathlands Care Home (-)</c:v>
                </c:pt>
                <c:pt idx="2">
                  <c:v>Heatherwood Hospital Elective Surgical Hub (-)</c:v>
                </c:pt>
                <c:pt idx="3">
                  <c:v>Frimley Park Hospital (-)</c:v>
                </c:pt>
                <c:pt idx="4">
                  <c:v>Farnham Hospital (-)</c:v>
                </c:pt>
                <c:pt idx="5">
                  <c:v>Wexham Park Hospital (-)</c:v>
                </c:pt>
              </c:strCache>
            </c:strRef>
          </c:cat>
          <c:val>
            <c:numRef>
              <c:f>Sheet1!$G$2:$G$7</c:f>
              <c:numCache>
                <c:formatCode>0.0;;</c:formatCode>
                <c:ptCount val="6"/>
                <c:pt idx="0">
                  <c:v>7.31976364991593</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c:v>
                </c:pt>
                <c:pt idx="1">
                  <c:v>Heathlands Care Home (-)</c:v>
                </c:pt>
                <c:pt idx="2">
                  <c:v>Heatherwood Hospital Elective Surgical Hub (-)</c:v>
                </c:pt>
                <c:pt idx="3">
                  <c:v>Frimley Park Hospital (-)</c:v>
                </c:pt>
                <c:pt idx="4">
                  <c:v>Farnham Hospital (-)</c:v>
                </c:pt>
                <c:pt idx="5">
                  <c:v>Wexham Park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c:v>
                </c:pt>
                <c:pt idx="1">
                  <c:v>Heathlands Care Home (-)</c:v>
                </c:pt>
                <c:pt idx="2">
                  <c:v>Heatherwood Hospital Elective Surgical Hub (-)</c:v>
                </c:pt>
                <c:pt idx="3">
                  <c:v>Frimley Park Hospital (-)</c:v>
                </c:pt>
                <c:pt idx="4">
                  <c:v>Farnham Hospital (-)</c:v>
                </c:pt>
                <c:pt idx="5">
                  <c:v>Wexham Park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c:v>
                </c:pt>
                <c:pt idx="1">
                  <c:v>Heathlands Care Home (-)</c:v>
                </c:pt>
                <c:pt idx="2">
                  <c:v>Heatherwood Hospital Elective Surgical Hub (-)</c:v>
                </c:pt>
                <c:pt idx="3">
                  <c:v>Frimley Park Hospital (-)</c:v>
                </c:pt>
                <c:pt idx="4">
                  <c:v>Farnham Hospital (-)</c:v>
                </c:pt>
                <c:pt idx="5">
                  <c:v>Wexham Park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2.68023635008407</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(214)</c:v>
                </c:pt>
                <c:pt idx="4">
                  <c:v>Farnham Hospital (-)</c:v>
                </c:pt>
                <c:pt idx="5">
                  <c:v>Wexham Park Hospital (176)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(214)</c:v>
                </c:pt>
                <c:pt idx="4">
                  <c:v>Farnham Hospital (-)</c:v>
                </c:pt>
                <c:pt idx="5">
                  <c:v>Wexham Park Hospital (176)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(214)</c:v>
                </c:pt>
                <c:pt idx="4">
                  <c:v>Farnham Hospital (-)</c:v>
                </c:pt>
                <c:pt idx="5">
                  <c:v>Wexham Park Hospital (176)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(214)</c:v>
                </c:pt>
                <c:pt idx="4">
                  <c:v>Farnham Hospital (-)</c:v>
                </c:pt>
                <c:pt idx="5">
                  <c:v>Wexham Park Hospital (176)</c:v>
                </c:pt>
              </c:strCache>
            </c:strRef>
          </c:cat>
          <c:val>
            <c:numRef>
              <c:f>Sheet1!$G$2:$G$7</c:f>
              <c:numCache>
                <c:formatCode>0.0;;</c:formatCode>
                <c:ptCount val="6"/>
                <c:pt idx="0">
                  <c:v>6.7427565018950313</c:v>
                </c:pt>
                <c:pt idx="1">
                  <c:v>0</c:v>
                </c:pt>
                <c:pt idx="2">
                  <c:v>6.969470157837983</c:v>
                </c:pt>
                <c:pt idx="3">
                  <c:v>6.7343552855739626</c:v>
                </c:pt>
                <c:pt idx="4">
                  <c:v>0</c:v>
                </c:pt>
                <c:pt idx="5">
                  <c:v>6.6798580305350104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(214)</c:v>
                </c:pt>
                <c:pt idx="4">
                  <c:v>Farnham Hospital (-)</c:v>
                </c:pt>
                <c:pt idx="5">
                  <c:v>Wexham Park Hospital (176)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(214)</c:v>
                </c:pt>
                <c:pt idx="4">
                  <c:v>Farnham Hospital (-)</c:v>
                </c:pt>
                <c:pt idx="5">
                  <c:v>Wexham Park Hospital (176)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Heathlands Care Home (-)</c:v>
                </c:pt>
                <c:pt idx="2">
                  <c:v>Heatherwood Hospital Elective Surgical Hub (43)</c:v>
                </c:pt>
                <c:pt idx="3">
                  <c:v>Frimley Park Hospital (214)</c:v>
                </c:pt>
                <c:pt idx="4">
                  <c:v>Farnham Hospital (-)</c:v>
                </c:pt>
                <c:pt idx="5">
                  <c:v>Wexham Park Hospital (176)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3.2572434981049687</c:v>
                </c:pt>
                <c:pt idx="1">
                  <c:v>0</c:v>
                </c:pt>
                <c:pt idx="2">
                  <c:v>3.030529842162017</c:v>
                </c:pt>
                <c:pt idx="3">
                  <c:v>3.2656447144260374</c:v>
                </c:pt>
                <c:pt idx="4">
                  <c:v>0</c:v>
                </c:pt>
                <c:pt idx="5">
                  <c:v>3.3201419694649896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(330)</c:v>
                </c:pt>
                <c:pt idx="1">
                  <c:v>Heathlands Care Home (-)</c:v>
                </c:pt>
                <c:pt idx="2">
                  <c:v>Heatherwood Hospital Elective Surgical Hub (35)</c:v>
                </c:pt>
                <c:pt idx="3">
                  <c:v>Frimley Park Hospital (154)</c:v>
                </c:pt>
                <c:pt idx="4">
                  <c:v>Farnham Hospital (-)</c:v>
                </c:pt>
                <c:pt idx="5">
                  <c:v>Wexham Park Hospital (132)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(330)</c:v>
                </c:pt>
                <c:pt idx="1">
                  <c:v>Heathlands Care Home (-)</c:v>
                </c:pt>
                <c:pt idx="2">
                  <c:v>Heatherwood Hospital Elective Surgical Hub (35)</c:v>
                </c:pt>
                <c:pt idx="3">
                  <c:v>Frimley Park Hospital (154)</c:v>
                </c:pt>
                <c:pt idx="4">
                  <c:v>Farnham Hospital (-)</c:v>
                </c:pt>
                <c:pt idx="5">
                  <c:v>Wexham Park Hospital (132)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(330)</c:v>
                </c:pt>
                <c:pt idx="1">
                  <c:v>Heathlands Care Home (-)</c:v>
                </c:pt>
                <c:pt idx="2">
                  <c:v>Heatherwood Hospital Elective Surgical Hub (35)</c:v>
                </c:pt>
                <c:pt idx="3">
                  <c:v>Frimley Park Hospital (154)</c:v>
                </c:pt>
                <c:pt idx="4">
                  <c:v>Farnham Hospital (-)</c:v>
                </c:pt>
                <c:pt idx="5">
                  <c:v>Wexham Park Hospital (132)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(330)</c:v>
                </c:pt>
                <c:pt idx="1">
                  <c:v>Heathlands Care Home (-)</c:v>
                </c:pt>
                <c:pt idx="2">
                  <c:v>Heatherwood Hospital Elective Surgical Hub (35)</c:v>
                </c:pt>
                <c:pt idx="3">
                  <c:v>Frimley Park Hospital (154)</c:v>
                </c:pt>
                <c:pt idx="4">
                  <c:v>Farnham Hospital (-)</c:v>
                </c:pt>
                <c:pt idx="5">
                  <c:v>Wexham Park Hospital (132)</c:v>
                </c:pt>
              </c:strCache>
            </c:strRef>
          </c:cat>
          <c:val>
            <c:numRef>
              <c:f>Sheet1!$G$2:$G$7</c:f>
              <c:numCache>
                <c:formatCode>0.0;;</c:formatCode>
                <c:ptCount val="6"/>
                <c:pt idx="0">
                  <c:v>5.9354187817806592</c:v>
                </c:pt>
                <c:pt idx="1">
                  <c:v>0</c:v>
                </c:pt>
                <c:pt idx="2">
                  <c:v>5.3835270534344728</c:v>
                </c:pt>
                <c:pt idx="3">
                  <c:v>6.1235931539106696</c:v>
                </c:pt>
                <c:pt idx="4">
                  <c:v>0</c:v>
                </c:pt>
                <c:pt idx="5">
                  <c:v>5.5466298017230171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(330)</c:v>
                </c:pt>
                <c:pt idx="1">
                  <c:v>Heathlands Care Home (-)</c:v>
                </c:pt>
                <c:pt idx="2">
                  <c:v>Heatherwood Hospital Elective Surgical Hub (35)</c:v>
                </c:pt>
                <c:pt idx="3">
                  <c:v>Frimley Park Hospital (154)</c:v>
                </c:pt>
                <c:pt idx="4">
                  <c:v>Farnham Hospital (-)</c:v>
                </c:pt>
                <c:pt idx="5">
                  <c:v>Wexham Park Hospital (132)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(330)</c:v>
                </c:pt>
                <c:pt idx="1">
                  <c:v>Heathlands Care Home (-)</c:v>
                </c:pt>
                <c:pt idx="2">
                  <c:v>Heatherwood Hospital Elective Surgical Hub (35)</c:v>
                </c:pt>
                <c:pt idx="3">
                  <c:v>Frimley Park Hospital (154)</c:v>
                </c:pt>
                <c:pt idx="4">
                  <c:v>Farnham Hospital (-)</c:v>
                </c:pt>
                <c:pt idx="5">
                  <c:v>Wexham Park Hospital (132)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(330)</c:v>
                </c:pt>
                <c:pt idx="1">
                  <c:v>Heathlands Care Home (-)</c:v>
                </c:pt>
                <c:pt idx="2">
                  <c:v>Heatherwood Hospital Elective Surgical Hub (35)</c:v>
                </c:pt>
                <c:pt idx="3">
                  <c:v>Frimley Park Hospital (154)</c:v>
                </c:pt>
                <c:pt idx="4">
                  <c:v>Farnham Hospital (-)</c:v>
                </c:pt>
                <c:pt idx="5">
                  <c:v>Wexham Park Hospital (132)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4.0645812182193408</c:v>
                </c:pt>
                <c:pt idx="1">
                  <c:v>0</c:v>
                </c:pt>
                <c:pt idx="2">
                  <c:v>4.6164729465655272</c:v>
                </c:pt>
                <c:pt idx="3">
                  <c:v>3.8764068460893304</c:v>
                </c:pt>
                <c:pt idx="4">
                  <c:v>0</c:v>
                </c:pt>
                <c:pt idx="5">
                  <c:v>4.4533701982769829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Heathlands Care Home (-)</c:v>
                </c:pt>
                <c:pt idx="2">
                  <c:v>Heatherwood Hospital Elective Surgical Hub (35)</c:v>
                </c:pt>
                <c:pt idx="3">
                  <c:v>Frimley Park Hospital (55)</c:v>
                </c:pt>
                <c:pt idx="4">
                  <c:v>Farnham Hospital (-)</c:v>
                </c:pt>
                <c:pt idx="5">
                  <c:v>Wexham Park Hospital (62)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Heathlands Care Home (-)</c:v>
                </c:pt>
                <c:pt idx="2">
                  <c:v>Heatherwood Hospital Elective Surgical Hub (35)</c:v>
                </c:pt>
                <c:pt idx="3">
                  <c:v>Frimley Park Hospital (55)</c:v>
                </c:pt>
                <c:pt idx="4">
                  <c:v>Farnham Hospital (-)</c:v>
                </c:pt>
                <c:pt idx="5">
                  <c:v>Wexham Park Hospital (62)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Heathlands Care Home (-)</c:v>
                </c:pt>
                <c:pt idx="2">
                  <c:v>Heatherwood Hospital Elective Surgical Hub (35)</c:v>
                </c:pt>
                <c:pt idx="3">
                  <c:v>Frimley Park Hospital (55)</c:v>
                </c:pt>
                <c:pt idx="4">
                  <c:v>Farnham Hospital (-)</c:v>
                </c:pt>
                <c:pt idx="5">
                  <c:v>Wexham Park Hospital (62)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Heathlands Care Home (-)</c:v>
                </c:pt>
                <c:pt idx="2">
                  <c:v>Heatherwood Hospital Elective Surgical Hub (35)</c:v>
                </c:pt>
                <c:pt idx="3">
                  <c:v>Frimley Park Hospital (55)</c:v>
                </c:pt>
                <c:pt idx="4">
                  <c:v>Farnham Hospital (-)</c:v>
                </c:pt>
                <c:pt idx="5">
                  <c:v>Wexham Park Hospital (62)</c:v>
                </c:pt>
              </c:strCache>
            </c:strRef>
          </c:cat>
          <c:val>
            <c:numRef>
              <c:f>Sheet1!$G$2:$G$7</c:f>
              <c:numCache>
                <c:formatCode>0.0;;</c:formatCode>
                <c:ptCount val="6"/>
                <c:pt idx="0">
                  <c:v>8.5141009366931257</c:v>
                </c:pt>
                <c:pt idx="1">
                  <c:v>0</c:v>
                </c:pt>
                <c:pt idx="2">
                  <c:v>8.2414705716734762</c:v>
                </c:pt>
                <c:pt idx="3">
                  <c:v>8.2521823183973009</c:v>
                </c:pt>
                <c:pt idx="4">
                  <c:v>0</c:v>
                </c:pt>
                <c:pt idx="5">
                  <c:v>7.8815918856209981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Heathlands Care Home (-)</c:v>
                </c:pt>
                <c:pt idx="2">
                  <c:v>Heatherwood Hospital Elective Surgical Hub (35)</c:v>
                </c:pt>
                <c:pt idx="3">
                  <c:v>Frimley Park Hospital (55)</c:v>
                </c:pt>
                <c:pt idx="4">
                  <c:v>Farnham Hospital (-)</c:v>
                </c:pt>
                <c:pt idx="5">
                  <c:v>Wexham Park Hospital (62)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Heathlands Care Home (-)</c:v>
                </c:pt>
                <c:pt idx="2">
                  <c:v>Heatherwood Hospital Elective Surgical Hub (35)</c:v>
                </c:pt>
                <c:pt idx="3">
                  <c:v>Frimley Park Hospital (55)</c:v>
                </c:pt>
                <c:pt idx="4">
                  <c:v>Farnham Hospital (-)</c:v>
                </c:pt>
                <c:pt idx="5">
                  <c:v>Wexham Park Hospital (62)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Heathlands Care Home (-)</c:v>
                </c:pt>
                <c:pt idx="2">
                  <c:v>Heatherwood Hospital Elective Surgical Hub (35)</c:v>
                </c:pt>
                <c:pt idx="3">
                  <c:v>Frimley Park Hospital (55)</c:v>
                </c:pt>
                <c:pt idx="4">
                  <c:v>Farnham Hospital (-)</c:v>
                </c:pt>
                <c:pt idx="5">
                  <c:v>Wexham Park Hospital (62)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1.4858990633068743</c:v>
                </c:pt>
                <c:pt idx="1">
                  <c:v>0</c:v>
                </c:pt>
                <c:pt idx="2">
                  <c:v>1.7585294283265238</c:v>
                </c:pt>
                <c:pt idx="3">
                  <c:v>1.7478176816026991</c:v>
                </c:pt>
                <c:pt idx="4">
                  <c:v>0</c:v>
                </c:pt>
                <c:pt idx="5">
                  <c:v>2.1184081143790019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(217)</c:v>
                </c:pt>
                <c:pt idx="4">
                  <c:v>Farnham Hospital (-)</c:v>
                </c:pt>
                <c:pt idx="5">
                  <c:v>Wexham Park Hospital (183)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(217)</c:v>
                </c:pt>
                <c:pt idx="4">
                  <c:v>Farnham Hospital (-)</c:v>
                </c:pt>
                <c:pt idx="5">
                  <c:v>Wexham Park Hospital (183)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(217)</c:v>
                </c:pt>
                <c:pt idx="4">
                  <c:v>Farnham Hospital (-)</c:v>
                </c:pt>
                <c:pt idx="5">
                  <c:v>Wexham Park Hospital (183)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(217)</c:v>
                </c:pt>
                <c:pt idx="4">
                  <c:v>Farnham Hospital (-)</c:v>
                </c:pt>
                <c:pt idx="5">
                  <c:v>Wexham Park Hospital (183)</c:v>
                </c:pt>
              </c:strCache>
            </c:strRef>
          </c:cat>
          <c:val>
            <c:numRef>
              <c:f>Sheet1!$G$2:$G$7</c:f>
              <c:numCache>
                <c:formatCode>0.0;;</c:formatCode>
                <c:ptCount val="6"/>
                <c:pt idx="0">
                  <c:v>6.9948307537366361</c:v>
                </c:pt>
                <c:pt idx="1">
                  <c:v>0</c:v>
                </c:pt>
                <c:pt idx="2">
                  <c:v>7.3743412582520502</c:v>
                </c:pt>
                <c:pt idx="3">
                  <c:v>7.256109778491064</c:v>
                </c:pt>
                <c:pt idx="4">
                  <c:v>0</c:v>
                </c:pt>
                <c:pt idx="5">
                  <c:v>6.5447530272665047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(217)</c:v>
                </c:pt>
                <c:pt idx="4">
                  <c:v>Farnham Hospital (-)</c:v>
                </c:pt>
                <c:pt idx="5">
                  <c:v>Wexham Park Hospital (183)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(217)</c:v>
                </c:pt>
                <c:pt idx="4">
                  <c:v>Farnham Hospital (-)</c:v>
                </c:pt>
                <c:pt idx="5">
                  <c:v>Wexham Park Hospital (183)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(44)</c:v>
                </c:pt>
                <c:pt idx="3">
                  <c:v>Frimley Park Hospital (217)</c:v>
                </c:pt>
                <c:pt idx="4">
                  <c:v>Farnham Hospital (-)</c:v>
                </c:pt>
                <c:pt idx="5">
                  <c:v>Wexham Park Hospital (183)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3.0051692462633639</c:v>
                </c:pt>
                <c:pt idx="1">
                  <c:v>0</c:v>
                </c:pt>
                <c:pt idx="2">
                  <c:v>2.6256587417479498</c:v>
                </c:pt>
                <c:pt idx="3">
                  <c:v>2.743890221508936</c:v>
                </c:pt>
                <c:pt idx="4">
                  <c:v>0</c:v>
                </c:pt>
                <c:pt idx="5">
                  <c:v>3.4552469727334953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(44)</c:v>
                </c:pt>
                <c:pt idx="3">
                  <c:v>Frimley Park Hospital (208)</c:v>
                </c:pt>
                <c:pt idx="4">
                  <c:v>Farnham Hospital (-)</c:v>
                </c:pt>
                <c:pt idx="5">
                  <c:v>Wexham Park Hospital (166)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(44)</c:v>
                </c:pt>
                <c:pt idx="3">
                  <c:v>Frimley Park Hospital (208)</c:v>
                </c:pt>
                <c:pt idx="4">
                  <c:v>Farnham Hospital (-)</c:v>
                </c:pt>
                <c:pt idx="5">
                  <c:v>Wexham Park Hospital (166)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(44)</c:v>
                </c:pt>
                <c:pt idx="3">
                  <c:v>Frimley Park Hospital (208)</c:v>
                </c:pt>
                <c:pt idx="4">
                  <c:v>Farnham Hospital (-)</c:v>
                </c:pt>
                <c:pt idx="5">
                  <c:v>Wexham Park Hospital (166)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(44)</c:v>
                </c:pt>
                <c:pt idx="3">
                  <c:v>Frimley Park Hospital (208)</c:v>
                </c:pt>
                <c:pt idx="4">
                  <c:v>Farnham Hospital (-)</c:v>
                </c:pt>
                <c:pt idx="5">
                  <c:v>Wexham Park Hospital (166)</c:v>
                </c:pt>
              </c:strCache>
            </c:strRef>
          </c:cat>
          <c:val>
            <c:numRef>
              <c:f>Sheet1!$G$2:$G$7</c:f>
              <c:numCache>
                <c:formatCode>0.0;;</c:formatCode>
                <c:ptCount val="6"/>
                <c:pt idx="0">
                  <c:v>8.3559100682163301</c:v>
                </c:pt>
                <c:pt idx="1">
                  <c:v>0</c:v>
                </c:pt>
                <c:pt idx="2">
                  <c:v>8.9449631497952211</c:v>
                </c:pt>
                <c:pt idx="3">
                  <c:v>8.3241705307662262</c:v>
                </c:pt>
                <c:pt idx="4">
                  <c:v>0</c:v>
                </c:pt>
                <c:pt idx="5">
                  <c:v>8.1596122142012621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(44)</c:v>
                </c:pt>
                <c:pt idx="3">
                  <c:v>Frimley Park Hospital (208)</c:v>
                </c:pt>
                <c:pt idx="4">
                  <c:v>Farnham Hospital (-)</c:v>
                </c:pt>
                <c:pt idx="5">
                  <c:v>Wexham Park Hospital (166)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(44)</c:v>
                </c:pt>
                <c:pt idx="3">
                  <c:v>Frimley Park Hospital (208)</c:v>
                </c:pt>
                <c:pt idx="4">
                  <c:v>Farnham Hospital (-)</c:v>
                </c:pt>
                <c:pt idx="5">
                  <c:v>Wexham Park Hospital (166)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(427)</c:v>
                </c:pt>
                <c:pt idx="1">
                  <c:v>Heathlands Care Home (-)</c:v>
                </c:pt>
                <c:pt idx="2">
                  <c:v>Heatherwood Hospital Elective Surgical Hub (44)</c:v>
                </c:pt>
                <c:pt idx="3">
                  <c:v>Frimley Park Hospital (208)</c:v>
                </c:pt>
                <c:pt idx="4">
                  <c:v>Farnham Hospital (-)</c:v>
                </c:pt>
                <c:pt idx="5">
                  <c:v>Wexham Park Hospital (166)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1.6440899317836699</c:v>
                </c:pt>
                <c:pt idx="1">
                  <c:v>0</c:v>
                </c:pt>
                <c:pt idx="2">
                  <c:v>1.0550368502047789</c:v>
                </c:pt>
                <c:pt idx="3">
                  <c:v>1.6758294692337738</c:v>
                </c:pt>
                <c:pt idx="4">
                  <c:v>0</c:v>
                </c:pt>
                <c:pt idx="5">
                  <c:v>1.8403877857987379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(351)</c:v>
                </c:pt>
                <c:pt idx="1">
                  <c:v>Heathlands Care Home (-)</c:v>
                </c:pt>
                <c:pt idx="2">
                  <c:v>Heatherwood Hospital Elective Surgical Hub (42)</c:v>
                </c:pt>
                <c:pt idx="3">
                  <c:v>Frimley Park Hospital (174)</c:v>
                </c:pt>
                <c:pt idx="4">
                  <c:v>Farnham Hospital (-)</c:v>
                </c:pt>
                <c:pt idx="5">
                  <c:v>Wexham Park Hospital (129)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(351)</c:v>
                </c:pt>
                <c:pt idx="1">
                  <c:v>Heathlands Care Home (-)</c:v>
                </c:pt>
                <c:pt idx="2">
                  <c:v>Heatherwood Hospital Elective Surgical Hub (42)</c:v>
                </c:pt>
                <c:pt idx="3">
                  <c:v>Frimley Park Hospital (174)</c:v>
                </c:pt>
                <c:pt idx="4">
                  <c:v>Farnham Hospital (-)</c:v>
                </c:pt>
                <c:pt idx="5">
                  <c:v>Wexham Park Hospital (129)</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(351)</c:v>
                </c:pt>
                <c:pt idx="1">
                  <c:v>Heathlands Care Home (-)</c:v>
                </c:pt>
                <c:pt idx="2">
                  <c:v>Heatherwood Hospital Elective Surgical Hub (42)</c:v>
                </c:pt>
                <c:pt idx="3">
                  <c:v>Frimley Park Hospital (174)</c:v>
                </c:pt>
                <c:pt idx="4">
                  <c:v>Farnham Hospital (-)</c:v>
                </c:pt>
                <c:pt idx="5">
                  <c:v>Wexham Park Hospital (129)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(351)</c:v>
                </c:pt>
                <c:pt idx="1">
                  <c:v>Heathlands Care Home (-)</c:v>
                </c:pt>
                <c:pt idx="2">
                  <c:v>Heatherwood Hospital Elective Surgical Hub (42)</c:v>
                </c:pt>
                <c:pt idx="3">
                  <c:v>Frimley Park Hospital (174)</c:v>
                </c:pt>
                <c:pt idx="4">
                  <c:v>Farnham Hospital (-)</c:v>
                </c:pt>
                <c:pt idx="5">
                  <c:v>Wexham Park Hospital (129)</c:v>
                </c:pt>
              </c:strCache>
            </c:strRef>
          </c:cat>
          <c:val>
            <c:numRef>
              <c:f>Sheet1!$G$2:$G$7</c:f>
              <c:numCache>
                <c:formatCode>0.0;;</c:formatCode>
                <c:ptCount val="6"/>
                <c:pt idx="0">
                  <c:v>8.8381114975829114</c:v>
                </c:pt>
                <c:pt idx="1">
                  <c:v>0</c:v>
                </c:pt>
                <c:pt idx="2">
                  <c:v>9.1801789517697898</c:v>
                </c:pt>
                <c:pt idx="3">
                  <c:v>8.7666730466678118</c:v>
                </c:pt>
                <c:pt idx="4">
                  <c:v>0</c:v>
                </c:pt>
                <c:pt idx="5">
                  <c:v>8.8668693610498845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(351)</c:v>
                </c:pt>
                <c:pt idx="1">
                  <c:v>Heathlands Care Home (-)</c:v>
                </c:pt>
                <c:pt idx="2">
                  <c:v>Heatherwood Hospital Elective Surgical Hub (42)</c:v>
                </c:pt>
                <c:pt idx="3">
                  <c:v>Frimley Park Hospital (174)</c:v>
                </c:pt>
                <c:pt idx="4">
                  <c:v>Farnham Hospital (-)</c:v>
                </c:pt>
                <c:pt idx="5">
                  <c:v>Wexham Park Hospital (129)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(351)</c:v>
                </c:pt>
                <c:pt idx="1">
                  <c:v>Heathlands Care Home (-)</c:v>
                </c:pt>
                <c:pt idx="2">
                  <c:v>Heatherwood Hospital Elective Surgical Hub (42)</c:v>
                </c:pt>
                <c:pt idx="3">
                  <c:v>Frimley Park Hospital (174)</c:v>
                </c:pt>
                <c:pt idx="4">
                  <c:v>Farnham Hospital (-)</c:v>
                </c:pt>
                <c:pt idx="5">
                  <c:v>Wexham Park Hospital (129)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(351)</c:v>
                </c:pt>
                <c:pt idx="1">
                  <c:v>Heathlands Care Home (-)</c:v>
                </c:pt>
                <c:pt idx="2">
                  <c:v>Heatherwood Hospital Elective Surgical Hub (42)</c:v>
                </c:pt>
                <c:pt idx="3">
                  <c:v>Frimley Park Hospital (174)</c:v>
                </c:pt>
                <c:pt idx="4">
                  <c:v>Farnham Hospital (-)</c:v>
                </c:pt>
                <c:pt idx="5">
                  <c:v>Wexham Park Hospital (129)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1.1618885024170886</c:v>
                </c:pt>
                <c:pt idx="1">
                  <c:v>0</c:v>
                </c:pt>
                <c:pt idx="2">
                  <c:v>0.81982104823021018</c:v>
                </c:pt>
                <c:pt idx="3">
                  <c:v>1.2333269533321882</c:v>
                </c:pt>
                <c:pt idx="4">
                  <c:v>0</c:v>
                </c:pt>
                <c:pt idx="5">
                  <c:v>1.1331306389501155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Heathlands Care Home (-)</c:v>
                </c:pt>
                <c:pt idx="2">
                  <c:v>Heatherwood Hospital Elective Surgical Hub (42)</c:v>
                </c:pt>
                <c:pt idx="3">
                  <c:v>Frimley Park Hospital (182)</c:v>
                </c:pt>
                <c:pt idx="4">
                  <c:v>Farnham Hospital (-)</c:v>
                </c:pt>
                <c:pt idx="5">
                  <c:v>Wexham Park Hospital (148)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Heathlands Care Home (-)</c:v>
                </c:pt>
                <c:pt idx="2">
                  <c:v>Heatherwood Hospital Elective Surgical Hub (42)</c:v>
                </c:pt>
                <c:pt idx="3">
                  <c:v>Frimley Park Hospital (182)</c:v>
                </c:pt>
                <c:pt idx="4">
                  <c:v>Farnham Hospital (-)</c:v>
                </c:pt>
                <c:pt idx="5">
                  <c:v>Wexham Park Hospital (148)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Heathlands Care Home (-)</c:v>
                </c:pt>
                <c:pt idx="2">
                  <c:v>Heatherwood Hospital Elective Surgical Hub (42)</c:v>
                </c:pt>
                <c:pt idx="3">
                  <c:v>Frimley Park Hospital (182)</c:v>
                </c:pt>
                <c:pt idx="4">
                  <c:v>Farnham Hospital (-)</c:v>
                </c:pt>
                <c:pt idx="5">
                  <c:v>Wexham Park Hospital (148)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Heathlands Care Home (-)</c:v>
                </c:pt>
                <c:pt idx="2">
                  <c:v>Heatherwood Hospital Elective Surgical Hub (42)</c:v>
                </c:pt>
                <c:pt idx="3">
                  <c:v>Frimley Park Hospital (182)</c:v>
                </c:pt>
                <c:pt idx="4">
                  <c:v>Farnham Hospital (-)</c:v>
                </c:pt>
                <c:pt idx="5">
                  <c:v>Wexham Park Hospital (148)</c:v>
                </c:pt>
              </c:strCache>
            </c:strRef>
          </c:cat>
          <c:val>
            <c:numRef>
              <c:f>Sheet1!$G$2:$G$7</c:f>
              <c:numCache>
                <c:formatCode>0.0;;</c:formatCode>
                <c:ptCount val="6"/>
                <c:pt idx="0">
                  <c:v>4.5359989496452338</c:v>
                </c:pt>
                <c:pt idx="1">
                  <c:v>0</c:v>
                </c:pt>
                <c:pt idx="2">
                  <c:v>0</c:v>
                </c:pt>
                <c:pt idx="3">
                  <c:v>4.2788014420860261</c:v>
                </c:pt>
                <c:pt idx="4">
                  <c:v>0</c:v>
                </c:pt>
                <c:pt idx="5">
                  <c:v>4.5187712435991214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Heathlands Care Home (-)</c:v>
                </c:pt>
                <c:pt idx="2">
                  <c:v>Heatherwood Hospital Elective Surgical Hub (42)</c:v>
                </c:pt>
                <c:pt idx="3">
                  <c:v>Frimley Park Hospital (182)</c:v>
                </c:pt>
                <c:pt idx="4">
                  <c:v>Farnham Hospital (-)</c:v>
                </c:pt>
                <c:pt idx="5">
                  <c:v>Wexham Park Hospital (148)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Heathlands Care Home (-)</c:v>
                </c:pt>
                <c:pt idx="2">
                  <c:v>Heatherwood Hospital Elective Surgical Hub (42)</c:v>
                </c:pt>
                <c:pt idx="3">
                  <c:v>Frimley Park Hospital (182)</c:v>
                </c:pt>
                <c:pt idx="4">
                  <c:v>Farnham Hospital (-)</c:v>
                </c:pt>
                <c:pt idx="5">
                  <c:v>Wexham Park Hospital (148)</c:v>
                </c:pt>
              </c:strCache>
            </c:strRef>
          </c:cat>
          <c:val>
            <c:numRef>
              <c:f>Sheet1!$I$2:$I$7</c:f>
              <c:numCache>
                <c:formatCode>0.0;;</c:formatCode>
                <c:ptCount val="6"/>
                <c:pt idx="0">
                  <c:v>0</c:v>
                </c:pt>
                <c:pt idx="1">
                  <c:v>0</c:v>
                </c:pt>
                <c:pt idx="2">
                  <c:v>6.3977321520736856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(378)</c:v>
                </c:pt>
                <c:pt idx="1">
                  <c:v>Heathlands Care Home (-)</c:v>
                </c:pt>
                <c:pt idx="2">
                  <c:v>Heatherwood Hospital Elective Surgical Hub (42)</c:v>
                </c:pt>
                <c:pt idx="3">
                  <c:v>Frimley Park Hospital (182)</c:v>
                </c:pt>
                <c:pt idx="4">
                  <c:v>Farnham Hospital (-)</c:v>
                </c:pt>
                <c:pt idx="5">
                  <c:v>Wexham Park Hospital (148)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5.4640010503547662</c:v>
                </c:pt>
                <c:pt idx="1">
                  <c:v>0</c:v>
                </c:pt>
                <c:pt idx="2">
                  <c:v>3.6022678479263144</c:v>
                </c:pt>
                <c:pt idx="3">
                  <c:v>5.7211985579139739</c:v>
                </c:pt>
                <c:pt idx="4">
                  <c:v>0</c:v>
                </c:pt>
                <c:pt idx="5">
                  <c:v>5.4812287564008786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Heathlands Care Home (-)</c:v>
                </c:pt>
                <c:pt idx="2">
                  <c:v>Heatherwood Hospital Elective Surgical Hub (43)</c:v>
                </c:pt>
                <c:pt idx="3">
                  <c:v>Frimley Park Hospital (190)</c:v>
                </c:pt>
                <c:pt idx="4">
                  <c:v>Farnham Hospital (-)</c:v>
                </c:pt>
                <c:pt idx="5">
                  <c:v>Wexham Park Hospital (160)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Heathlands Care Home (-)</c:v>
                </c:pt>
                <c:pt idx="2">
                  <c:v>Heatherwood Hospital Elective Surgical Hub (43)</c:v>
                </c:pt>
                <c:pt idx="3">
                  <c:v>Frimley Park Hospital (190)</c:v>
                </c:pt>
                <c:pt idx="4">
                  <c:v>Farnham Hospital (-)</c:v>
                </c:pt>
                <c:pt idx="5">
                  <c:v>Wexham Park Hospital (160)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Heathlands Care Home (-)</c:v>
                </c:pt>
                <c:pt idx="2">
                  <c:v>Heatherwood Hospital Elective Surgical Hub (43)</c:v>
                </c:pt>
                <c:pt idx="3">
                  <c:v>Frimley Park Hospital (190)</c:v>
                </c:pt>
                <c:pt idx="4">
                  <c:v>Farnham Hospital (-)</c:v>
                </c:pt>
                <c:pt idx="5">
                  <c:v>Wexham Park Hospital (160)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Heathlands Care Home (-)</c:v>
                </c:pt>
                <c:pt idx="2">
                  <c:v>Heatherwood Hospital Elective Surgical Hub (43)</c:v>
                </c:pt>
                <c:pt idx="3">
                  <c:v>Frimley Park Hospital (190)</c:v>
                </c:pt>
                <c:pt idx="4">
                  <c:v>Farnham Hospital (-)</c:v>
                </c:pt>
                <c:pt idx="5">
                  <c:v>Wexham Park Hospital (160)</c:v>
                </c:pt>
              </c:strCache>
            </c:strRef>
          </c:cat>
          <c:val>
            <c:numRef>
              <c:f>Sheet1!$G$2:$G$7</c:f>
              <c:numCache>
                <c:formatCode>0.0;;</c:formatCode>
                <c:ptCount val="6"/>
                <c:pt idx="0">
                  <c:v>6.6788279412612344</c:v>
                </c:pt>
                <c:pt idx="1">
                  <c:v>0</c:v>
                </c:pt>
                <c:pt idx="2">
                  <c:v>7.1769134119358684</c:v>
                </c:pt>
                <c:pt idx="3">
                  <c:v>6.9145554953605064</c:v>
                </c:pt>
                <c:pt idx="4">
                  <c:v>0</c:v>
                </c:pt>
                <c:pt idx="5">
                  <c:v>6.0999184914952203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Heathlands Care Home (-)</c:v>
                </c:pt>
                <c:pt idx="2">
                  <c:v>Heatherwood Hospital Elective Surgical Hub (43)</c:v>
                </c:pt>
                <c:pt idx="3">
                  <c:v>Frimley Park Hospital (190)</c:v>
                </c:pt>
                <c:pt idx="4">
                  <c:v>Farnham Hospital (-)</c:v>
                </c:pt>
                <c:pt idx="5">
                  <c:v>Wexham Park Hospital (160)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Heathlands Care Home (-)</c:v>
                </c:pt>
                <c:pt idx="2">
                  <c:v>Heatherwood Hospital Elective Surgical Hub (43)</c:v>
                </c:pt>
                <c:pt idx="3">
                  <c:v>Frimley Park Hospital (190)</c:v>
                </c:pt>
                <c:pt idx="4">
                  <c:v>Farnham Hospital (-)</c:v>
                </c:pt>
                <c:pt idx="5">
                  <c:v>Wexham Park Hospital (160)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(401)</c:v>
                </c:pt>
                <c:pt idx="1">
                  <c:v>Heathlands Care Home (-)</c:v>
                </c:pt>
                <c:pt idx="2">
                  <c:v>Heatherwood Hospital Elective Surgical Hub (43)</c:v>
                </c:pt>
                <c:pt idx="3">
                  <c:v>Frimley Park Hospital (190)</c:v>
                </c:pt>
                <c:pt idx="4">
                  <c:v>Farnham Hospital (-)</c:v>
                </c:pt>
                <c:pt idx="5">
                  <c:v>Wexham Park Hospital (160)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3.3211720587387656</c:v>
                </c:pt>
                <c:pt idx="1">
                  <c:v>0</c:v>
                </c:pt>
                <c:pt idx="2">
                  <c:v>2.8230865880641316</c:v>
                </c:pt>
                <c:pt idx="3">
                  <c:v>3.0854445046394936</c:v>
                </c:pt>
                <c:pt idx="4">
                  <c:v>0</c:v>
                </c:pt>
                <c:pt idx="5">
                  <c:v>3.9000815085047797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(414)</c:v>
                </c:pt>
                <c:pt idx="1">
                  <c:v>Heathlands Care Home (-)</c:v>
                </c:pt>
                <c:pt idx="2">
                  <c:v>Heatherwood Hospital Elective Surgical Hub (44)</c:v>
                </c:pt>
                <c:pt idx="3">
                  <c:v>Frimley Park Hospital (200)</c:v>
                </c:pt>
                <c:pt idx="4">
                  <c:v>Farnham Hospital (-)</c:v>
                </c:pt>
                <c:pt idx="5">
                  <c:v>Wexham Park Hospital (162)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(414)</c:v>
                </c:pt>
                <c:pt idx="1">
                  <c:v>Heathlands Care Home (-)</c:v>
                </c:pt>
                <c:pt idx="2">
                  <c:v>Heatherwood Hospital Elective Surgical Hub (44)</c:v>
                </c:pt>
                <c:pt idx="3">
                  <c:v>Frimley Park Hospital (200)</c:v>
                </c:pt>
                <c:pt idx="4">
                  <c:v>Farnham Hospital (-)</c:v>
                </c:pt>
                <c:pt idx="5">
                  <c:v>Wexham Park Hospital (162)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(414)</c:v>
                </c:pt>
                <c:pt idx="1">
                  <c:v>Heathlands Care Home (-)</c:v>
                </c:pt>
                <c:pt idx="2">
                  <c:v>Heatherwood Hospital Elective Surgical Hub (44)</c:v>
                </c:pt>
                <c:pt idx="3">
                  <c:v>Frimley Park Hospital (200)</c:v>
                </c:pt>
                <c:pt idx="4">
                  <c:v>Farnham Hospital (-)</c:v>
                </c:pt>
                <c:pt idx="5">
                  <c:v>Wexham Park Hospital (162)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(414)</c:v>
                </c:pt>
                <c:pt idx="1">
                  <c:v>Heathlands Care Home (-)</c:v>
                </c:pt>
                <c:pt idx="2">
                  <c:v>Heatherwood Hospital Elective Surgical Hub (44)</c:v>
                </c:pt>
                <c:pt idx="3">
                  <c:v>Frimley Park Hospital (200)</c:v>
                </c:pt>
                <c:pt idx="4">
                  <c:v>Farnham Hospital (-)</c:v>
                </c:pt>
                <c:pt idx="5">
                  <c:v>Wexham Park Hospital (162)</c:v>
                </c:pt>
              </c:strCache>
            </c:strRef>
          </c:cat>
          <c:val>
            <c:numRef>
              <c:f>Sheet1!$G$2:$G$7</c:f>
              <c:numCache>
                <c:formatCode>0.0;;</c:formatCode>
                <c:ptCount val="6"/>
                <c:pt idx="0">
                  <c:v>8.0911353994696267</c:v>
                </c:pt>
                <c:pt idx="1">
                  <c:v>0</c:v>
                </c:pt>
                <c:pt idx="2">
                  <c:v>8.3405116253914873</c:v>
                </c:pt>
                <c:pt idx="3">
                  <c:v>8.1701089076221241</c:v>
                </c:pt>
                <c:pt idx="4">
                  <c:v>0</c:v>
                </c:pt>
                <c:pt idx="5">
                  <c:v>8.0133497137553213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(414)</c:v>
                </c:pt>
                <c:pt idx="1">
                  <c:v>Heathlands Care Home (-)</c:v>
                </c:pt>
                <c:pt idx="2">
                  <c:v>Heatherwood Hospital Elective Surgical Hub (44)</c:v>
                </c:pt>
                <c:pt idx="3">
                  <c:v>Frimley Park Hospital (200)</c:v>
                </c:pt>
                <c:pt idx="4">
                  <c:v>Farnham Hospital (-)</c:v>
                </c:pt>
                <c:pt idx="5">
                  <c:v>Wexham Park Hospital (162)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(414)</c:v>
                </c:pt>
                <c:pt idx="1">
                  <c:v>Heathlands Care Home (-)</c:v>
                </c:pt>
                <c:pt idx="2">
                  <c:v>Heatherwood Hospital Elective Surgical Hub (44)</c:v>
                </c:pt>
                <c:pt idx="3">
                  <c:v>Frimley Park Hospital (200)</c:v>
                </c:pt>
                <c:pt idx="4">
                  <c:v>Farnham Hospital (-)</c:v>
                </c:pt>
                <c:pt idx="5">
                  <c:v>Wexham Park Hospital (162)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(414)</c:v>
                </c:pt>
                <c:pt idx="1">
                  <c:v>Heathlands Care Home (-)</c:v>
                </c:pt>
                <c:pt idx="2">
                  <c:v>Heatherwood Hospital Elective Surgical Hub (44)</c:v>
                </c:pt>
                <c:pt idx="3">
                  <c:v>Frimley Park Hospital (200)</c:v>
                </c:pt>
                <c:pt idx="4">
                  <c:v>Farnham Hospital (-)</c:v>
                </c:pt>
                <c:pt idx="5">
                  <c:v>Wexham Park Hospital (162)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1.9088646005303733</c:v>
                </c:pt>
                <c:pt idx="1">
                  <c:v>0</c:v>
                </c:pt>
                <c:pt idx="2">
                  <c:v>1.6594883746085127</c:v>
                </c:pt>
                <c:pt idx="3">
                  <c:v>1.8298910923778759</c:v>
                </c:pt>
                <c:pt idx="4">
                  <c:v>0</c:v>
                </c:pt>
                <c:pt idx="5">
                  <c:v>1.9866502862446787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0.15071695134486429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0.59307084668585741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0.16534371794643743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1.726164866414579</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0.16534371794643832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0.5930708466858583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1.1303301551700997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6.5403914277079043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(219)</c:v>
                </c:pt>
                <c:pt idx="1">
                  <c:v>Heathlands Care Home (-)</c:v>
                </c:pt>
                <c:pt idx="2">
                  <c:v>Heatherwood Hospital Elective Surgical Hub (33)</c:v>
                </c:pt>
                <c:pt idx="3">
                  <c:v>Frimley Park Hospital (98)</c:v>
                </c:pt>
                <c:pt idx="4">
                  <c:v>Farnham Hospital (-)</c:v>
                </c:pt>
                <c:pt idx="5">
                  <c:v>Wexham Park Hospital (81)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(219)</c:v>
                </c:pt>
                <c:pt idx="1">
                  <c:v>Heathlands Care Home (-)</c:v>
                </c:pt>
                <c:pt idx="2">
                  <c:v>Heatherwood Hospital Elective Surgical Hub (33)</c:v>
                </c:pt>
                <c:pt idx="3">
                  <c:v>Frimley Park Hospital (98)</c:v>
                </c:pt>
                <c:pt idx="4">
                  <c:v>Farnham Hospital (-)</c:v>
                </c:pt>
                <c:pt idx="5">
                  <c:v>Wexham Park Hospital (81)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(219)</c:v>
                </c:pt>
                <c:pt idx="1">
                  <c:v>Heathlands Care Home (-)</c:v>
                </c:pt>
                <c:pt idx="2">
                  <c:v>Heatherwood Hospital Elective Surgical Hub (33)</c:v>
                </c:pt>
                <c:pt idx="3">
                  <c:v>Frimley Park Hospital (98)</c:v>
                </c:pt>
                <c:pt idx="4">
                  <c:v>Farnham Hospital (-)</c:v>
                </c:pt>
                <c:pt idx="5">
                  <c:v>Wexham Park Hospital (81)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(219)</c:v>
                </c:pt>
                <c:pt idx="1">
                  <c:v>Heathlands Care Home (-)</c:v>
                </c:pt>
                <c:pt idx="2">
                  <c:v>Heatherwood Hospital Elective Surgical Hub (33)</c:v>
                </c:pt>
                <c:pt idx="3">
                  <c:v>Frimley Park Hospital (98)</c:v>
                </c:pt>
                <c:pt idx="4">
                  <c:v>Farnham Hospital (-)</c:v>
                </c:pt>
                <c:pt idx="5">
                  <c:v>Wexham Park Hospital (81)</c:v>
                </c:pt>
              </c:strCache>
            </c:strRef>
          </c:cat>
          <c:val>
            <c:numRef>
              <c:f>Sheet1!$G$2:$G$7</c:f>
              <c:numCache>
                <c:formatCode>0.0;;</c:formatCode>
                <c:ptCount val="6"/>
                <c:pt idx="0">
                  <c:v>8.3653088805360625</c:v>
                </c:pt>
                <c:pt idx="1">
                  <c:v>0</c:v>
                </c:pt>
                <c:pt idx="2">
                  <c:v>8.7577991278552467</c:v>
                </c:pt>
                <c:pt idx="3">
                  <c:v>8.3680366710175047</c:v>
                </c:pt>
                <c:pt idx="4">
                  <c:v>0</c:v>
                </c:pt>
                <c:pt idx="5">
                  <c:v>7.949290670333748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(219)</c:v>
                </c:pt>
                <c:pt idx="1">
                  <c:v>Heathlands Care Home (-)</c:v>
                </c:pt>
                <c:pt idx="2">
                  <c:v>Heatherwood Hospital Elective Surgical Hub (33)</c:v>
                </c:pt>
                <c:pt idx="3">
                  <c:v>Frimley Park Hospital (98)</c:v>
                </c:pt>
                <c:pt idx="4">
                  <c:v>Farnham Hospital (-)</c:v>
                </c:pt>
                <c:pt idx="5">
                  <c:v>Wexham Park Hospital (81)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(219)</c:v>
                </c:pt>
                <c:pt idx="1">
                  <c:v>Heathlands Care Home (-)</c:v>
                </c:pt>
                <c:pt idx="2">
                  <c:v>Heatherwood Hospital Elective Surgical Hub (33)</c:v>
                </c:pt>
                <c:pt idx="3">
                  <c:v>Frimley Park Hospital (98)</c:v>
                </c:pt>
                <c:pt idx="4">
                  <c:v>Farnham Hospital (-)</c:v>
                </c:pt>
                <c:pt idx="5">
                  <c:v>Wexham Park Hospital (81)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(219)</c:v>
                </c:pt>
                <c:pt idx="1">
                  <c:v>Heathlands Care Home (-)</c:v>
                </c:pt>
                <c:pt idx="2">
                  <c:v>Heatherwood Hospital Elective Surgical Hub (33)</c:v>
                </c:pt>
                <c:pt idx="3">
                  <c:v>Frimley Park Hospital (98)</c:v>
                </c:pt>
                <c:pt idx="4">
                  <c:v>Farnham Hospital (-)</c:v>
                </c:pt>
                <c:pt idx="5">
                  <c:v>Wexham Park Hospital (81)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1.6346911194639375</c:v>
                </c:pt>
                <c:pt idx="1">
                  <c:v>0</c:v>
                </c:pt>
                <c:pt idx="2">
                  <c:v>1.2422008721447533</c:v>
                </c:pt>
                <c:pt idx="3">
                  <c:v>1.6319633289824953</c:v>
                </c:pt>
                <c:pt idx="4">
                  <c:v>0</c:v>
                </c:pt>
                <c:pt idx="5">
                  <c:v>2.050709329666252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(263)</c:v>
                </c:pt>
                <c:pt idx="1">
                  <c:v>Heathlands Care Home (-)</c:v>
                </c:pt>
                <c:pt idx="2">
                  <c:v>Heatherwood Hospital Elective Surgical Hub (35)</c:v>
                </c:pt>
                <c:pt idx="3">
                  <c:v>Frimley Park Hospital (111)</c:v>
                </c:pt>
                <c:pt idx="4">
                  <c:v>Farnham Hospital (-)</c:v>
                </c:pt>
                <c:pt idx="5">
                  <c:v>Wexham Park Hospital (108)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(263)</c:v>
                </c:pt>
                <c:pt idx="1">
                  <c:v>Heathlands Care Home (-)</c:v>
                </c:pt>
                <c:pt idx="2">
                  <c:v>Heatherwood Hospital Elective Surgical Hub (35)</c:v>
                </c:pt>
                <c:pt idx="3">
                  <c:v>Frimley Park Hospital (111)</c:v>
                </c:pt>
                <c:pt idx="4">
                  <c:v>Farnham Hospital (-)</c:v>
                </c:pt>
                <c:pt idx="5">
                  <c:v>Wexham Park Hospital (108)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(263)</c:v>
                </c:pt>
                <c:pt idx="1">
                  <c:v>Heathlands Care Home (-)</c:v>
                </c:pt>
                <c:pt idx="2">
                  <c:v>Heatherwood Hospital Elective Surgical Hub (35)</c:v>
                </c:pt>
                <c:pt idx="3">
                  <c:v>Frimley Park Hospital (111)</c:v>
                </c:pt>
                <c:pt idx="4">
                  <c:v>Farnham Hospital (-)</c:v>
                </c:pt>
                <c:pt idx="5">
                  <c:v>Wexham Park Hospital (108)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(263)</c:v>
                </c:pt>
                <c:pt idx="1">
                  <c:v>Heathlands Care Home (-)</c:v>
                </c:pt>
                <c:pt idx="2">
                  <c:v>Heatherwood Hospital Elective Surgical Hub (35)</c:v>
                </c:pt>
                <c:pt idx="3">
                  <c:v>Frimley Park Hospital (111)</c:v>
                </c:pt>
                <c:pt idx="4">
                  <c:v>Farnham Hospital (-)</c:v>
                </c:pt>
                <c:pt idx="5">
                  <c:v>Wexham Park Hospital (108)</c:v>
                </c:pt>
              </c:strCache>
            </c:strRef>
          </c:cat>
          <c:val>
            <c:numRef>
              <c:f>Sheet1!$G$2:$G$7</c:f>
              <c:numCache>
                <c:formatCode>0.0;;</c:formatCode>
                <c:ptCount val="6"/>
                <c:pt idx="0">
                  <c:v>6.6740621108089826</c:v>
                </c:pt>
                <c:pt idx="1">
                  <c:v>0</c:v>
                </c:pt>
                <c:pt idx="2">
                  <c:v>7.0859828889021372</c:v>
                </c:pt>
                <c:pt idx="3">
                  <c:v>6.5332987203518949</c:v>
                </c:pt>
                <c:pt idx="4">
                  <c:v>0</c:v>
                </c:pt>
                <c:pt idx="5">
                  <c:v>6.2720693927384739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(263)</c:v>
                </c:pt>
                <c:pt idx="1">
                  <c:v>Heathlands Care Home (-)</c:v>
                </c:pt>
                <c:pt idx="2">
                  <c:v>Heatherwood Hospital Elective Surgical Hub (35)</c:v>
                </c:pt>
                <c:pt idx="3">
                  <c:v>Frimley Park Hospital (111)</c:v>
                </c:pt>
                <c:pt idx="4">
                  <c:v>Farnham Hospital (-)</c:v>
                </c:pt>
                <c:pt idx="5">
                  <c:v>Wexham Park Hospital (108)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(263)</c:v>
                </c:pt>
                <c:pt idx="1">
                  <c:v>Heathlands Care Home (-)</c:v>
                </c:pt>
                <c:pt idx="2">
                  <c:v>Heatherwood Hospital Elective Surgical Hub (35)</c:v>
                </c:pt>
                <c:pt idx="3">
                  <c:v>Frimley Park Hospital (111)</c:v>
                </c:pt>
                <c:pt idx="4">
                  <c:v>Farnham Hospital (-)</c:v>
                </c:pt>
                <c:pt idx="5">
                  <c:v>Wexham Park Hospital (108)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(263)</c:v>
                </c:pt>
                <c:pt idx="1">
                  <c:v>Heathlands Care Home (-)</c:v>
                </c:pt>
                <c:pt idx="2">
                  <c:v>Heatherwood Hospital Elective Surgical Hub (35)</c:v>
                </c:pt>
                <c:pt idx="3">
                  <c:v>Frimley Park Hospital (111)</c:v>
                </c:pt>
                <c:pt idx="4">
                  <c:v>Farnham Hospital (-)</c:v>
                </c:pt>
                <c:pt idx="5">
                  <c:v>Wexham Park Hospital (108)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3.3259378891910174</c:v>
                </c:pt>
                <c:pt idx="1">
                  <c:v>0</c:v>
                </c:pt>
                <c:pt idx="2">
                  <c:v>2.9140171110978628</c:v>
                </c:pt>
                <c:pt idx="3">
                  <c:v>3.4667012796481051</c:v>
                </c:pt>
                <c:pt idx="4">
                  <c:v>0</c:v>
                </c:pt>
                <c:pt idx="5">
                  <c:v>3.7279306072615261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Heathlands Care Home (-)</c:v>
                </c:pt>
                <c:pt idx="2">
                  <c:v>Heatherwood Hospital Elective Surgical Hub (44)</c:v>
                </c:pt>
                <c:pt idx="3">
                  <c:v>Frimley Park Hospital (216)</c:v>
                </c:pt>
                <c:pt idx="4">
                  <c:v>Farnham Hospital (-)</c:v>
                </c:pt>
                <c:pt idx="5">
                  <c:v>Wexham Park Hospital (186)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Heathlands Care Home (-)</c:v>
                </c:pt>
                <c:pt idx="2">
                  <c:v>Heatherwood Hospital Elective Surgical Hub (44)</c:v>
                </c:pt>
                <c:pt idx="3">
                  <c:v>Frimley Park Hospital (216)</c:v>
                </c:pt>
                <c:pt idx="4">
                  <c:v>Farnham Hospital (-)</c:v>
                </c:pt>
                <c:pt idx="5">
                  <c:v>Wexham Park Hospital (186)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Heathlands Care Home (-)</c:v>
                </c:pt>
                <c:pt idx="2">
                  <c:v>Heatherwood Hospital Elective Surgical Hub (44)</c:v>
                </c:pt>
                <c:pt idx="3">
                  <c:v>Frimley Park Hospital (216)</c:v>
                </c:pt>
                <c:pt idx="4">
                  <c:v>Farnham Hospital (-)</c:v>
                </c:pt>
                <c:pt idx="5">
                  <c:v>Wexham Park Hospital (186)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Heathlands Care Home (-)</c:v>
                </c:pt>
                <c:pt idx="2">
                  <c:v>Heatherwood Hospital Elective Surgical Hub (44)</c:v>
                </c:pt>
                <c:pt idx="3">
                  <c:v>Frimley Park Hospital (216)</c:v>
                </c:pt>
                <c:pt idx="4">
                  <c:v>Farnham Hospital (-)</c:v>
                </c:pt>
                <c:pt idx="5">
                  <c:v>Wexham Park Hospital (186)</c:v>
                </c:pt>
              </c:strCache>
            </c:strRef>
          </c:cat>
          <c:val>
            <c:numRef>
              <c:f>Sheet1!$G$2:$G$7</c:f>
              <c:numCache>
                <c:formatCode>0.0;;</c:formatCode>
                <c:ptCount val="6"/>
                <c:pt idx="0">
                  <c:v>9.1703042678443847</c:v>
                </c:pt>
                <c:pt idx="1">
                  <c:v>0</c:v>
                </c:pt>
                <c:pt idx="2">
                  <c:v>9.3975888805306038</c:v>
                </c:pt>
                <c:pt idx="3">
                  <c:v>9.2184673146209928</c:v>
                </c:pt>
                <c:pt idx="4">
                  <c:v>0</c:v>
                </c:pt>
                <c:pt idx="5">
                  <c:v>9.0484667729315955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Heathlands Care Home (-)</c:v>
                </c:pt>
                <c:pt idx="2">
                  <c:v>Heatherwood Hospital Elective Surgical Hub (44)</c:v>
                </c:pt>
                <c:pt idx="3">
                  <c:v>Frimley Park Hospital (216)</c:v>
                </c:pt>
                <c:pt idx="4">
                  <c:v>Farnham Hospital (-)</c:v>
                </c:pt>
                <c:pt idx="5">
                  <c:v>Wexham Park Hospital (186)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Heathlands Care Home (-)</c:v>
                </c:pt>
                <c:pt idx="2">
                  <c:v>Heatherwood Hospital Elective Surgical Hub (44)</c:v>
                </c:pt>
                <c:pt idx="3">
                  <c:v>Frimley Park Hospital (216)</c:v>
                </c:pt>
                <c:pt idx="4">
                  <c:v>Farnham Hospital (-)</c:v>
                </c:pt>
                <c:pt idx="5">
                  <c:v>Wexham Park Hospital (186)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Heathlands Care Home (-)</c:v>
                </c:pt>
                <c:pt idx="2">
                  <c:v>Heatherwood Hospital Elective Surgical Hub (44)</c:v>
                </c:pt>
                <c:pt idx="3">
                  <c:v>Frimley Park Hospital (216)</c:v>
                </c:pt>
                <c:pt idx="4">
                  <c:v>Farnham Hospital (-)</c:v>
                </c:pt>
                <c:pt idx="5">
                  <c:v>Wexham Park Hospital (186)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0.82969573215561532</c:v>
                </c:pt>
                <c:pt idx="1">
                  <c:v>0</c:v>
                </c:pt>
                <c:pt idx="2">
                  <c:v>0.60241111946939618</c:v>
                </c:pt>
                <c:pt idx="3">
                  <c:v>0.78153268537900722</c:v>
                </c:pt>
                <c:pt idx="4">
                  <c:v>0</c:v>
                </c:pt>
                <c:pt idx="5">
                  <c:v>0.95153322706840449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(43)</c:v>
                </c:pt>
                <c:pt idx="3">
                  <c:v>Frimley Park Hospital (215)</c:v>
                </c:pt>
                <c:pt idx="4">
                  <c:v>Farnham Hospital (-)</c:v>
                </c:pt>
                <c:pt idx="5">
                  <c:v>Wexham Park Hospital (183)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(43)</c:v>
                </c:pt>
                <c:pt idx="3">
                  <c:v>Frimley Park Hospital (215)</c:v>
                </c:pt>
                <c:pt idx="4">
                  <c:v>Farnham Hospital (-)</c:v>
                </c:pt>
                <c:pt idx="5">
                  <c:v>Wexham Park Hospital (183)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(43)</c:v>
                </c:pt>
                <c:pt idx="3">
                  <c:v>Frimley Park Hospital (215)</c:v>
                </c:pt>
                <c:pt idx="4">
                  <c:v>Farnham Hospital (-)</c:v>
                </c:pt>
                <c:pt idx="5">
                  <c:v>Wexham Park Hospital (183)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(43)</c:v>
                </c:pt>
                <c:pt idx="3">
                  <c:v>Frimley Park Hospital (215)</c:v>
                </c:pt>
                <c:pt idx="4">
                  <c:v>Farnham Hospital (-)</c:v>
                </c:pt>
                <c:pt idx="5">
                  <c:v>Wexham Park Hospital (183)</c:v>
                </c:pt>
              </c:strCache>
            </c:strRef>
          </c:cat>
          <c:val>
            <c:numRef>
              <c:f>Sheet1!$G$2:$G$7</c:f>
              <c:numCache>
                <c:formatCode>0.0;;</c:formatCode>
                <c:ptCount val="6"/>
                <c:pt idx="0">
                  <c:v>9.2478488039573215</c:v>
                </c:pt>
                <c:pt idx="1">
                  <c:v>0</c:v>
                </c:pt>
                <c:pt idx="2">
                  <c:v>9.4608083946565849</c:v>
                </c:pt>
                <c:pt idx="3">
                  <c:v>9.2401253493034119</c:v>
                </c:pt>
                <c:pt idx="4">
                  <c:v>0</c:v>
                </c:pt>
                <c:pt idx="5">
                  <c:v>9.2320779597429556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(43)</c:v>
                </c:pt>
                <c:pt idx="3">
                  <c:v>Frimley Park Hospital (215)</c:v>
                </c:pt>
                <c:pt idx="4">
                  <c:v>Farnham Hospital (-)</c:v>
                </c:pt>
                <c:pt idx="5">
                  <c:v>Wexham Park Hospital (183)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(43)</c:v>
                </c:pt>
                <c:pt idx="3">
                  <c:v>Frimley Park Hospital (215)</c:v>
                </c:pt>
                <c:pt idx="4">
                  <c:v>Farnham Hospital (-)</c:v>
                </c:pt>
                <c:pt idx="5">
                  <c:v>Wexham Park Hospital (183)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(450)</c:v>
                </c:pt>
                <c:pt idx="1">
                  <c:v>Heathlands Care Home (-)</c:v>
                </c:pt>
                <c:pt idx="2">
                  <c:v>Heatherwood Hospital Elective Surgical Hub (43)</c:v>
                </c:pt>
                <c:pt idx="3">
                  <c:v>Frimley Park Hospital (215)</c:v>
                </c:pt>
                <c:pt idx="4">
                  <c:v>Farnham Hospital (-)</c:v>
                </c:pt>
                <c:pt idx="5">
                  <c:v>Wexham Park Hospital (183)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0.75215119604267855</c:v>
                </c:pt>
                <c:pt idx="1">
                  <c:v>0</c:v>
                </c:pt>
                <c:pt idx="2">
                  <c:v>0.53919160534341515</c:v>
                </c:pt>
                <c:pt idx="3">
                  <c:v>0.75987465069658811</c:v>
                </c:pt>
                <c:pt idx="4">
                  <c:v>0</c:v>
                </c:pt>
                <c:pt idx="5">
                  <c:v>0.76792204025704436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(43)</c:v>
                </c:pt>
                <c:pt idx="3">
                  <c:v>Frimley Park Hospital (216)</c:v>
                </c:pt>
                <c:pt idx="4">
                  <c:v>Farnham Hospital (-)</c:v>
                </c:pt>
                <c:pt idx="5">
                  <c:v>Wexham Park Hospital (186)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(43)</c:v>
                </c:pt>
                <c:pt idx="3">
                  <c:v>Frimley Park Hospital (216)</c:v>
                </c:pt>
                <c:pt idx="4">
                  <c:v>Farnham Hospital (-)</c:v>
                </c:pt>
                <c:pt idx="5">
                  <c:v>Wexham Park Hospital (186)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(43)</c:v>
                </c:pt>
                <c:pt idx="3">
                  <c:v>Frimley Park Hospital (216)</c:v>
                </c:pt>
                <c:pt idx="4">
                  <c:v>Farnham Hospital (-)</c:v>
                </c:pt>
                <c:pt idx="5">
                  <c:v>Wexham Park Hospital (186)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(43)</c:v>
                </c:pt>
                <c:pt idx="3">
                  <c:v>Frimley Park Hospital (216)</c:v>
                </c:pt>
                <c:pt idx="4">
                  <c:v>Farnham Hospital (-)</c:v>
                </c:pt>
                <c:pt idx="5">
                  <c:v>Wexham Park Hospital (186)</c:v>
                </c:pt>
              </c:strCache>
            </c:strRef>
          </c:cat>
          <c:val>
            <c:numRef>
              <c:f>Sheet1!$G$2:$G$7</c:f>
              <c:numCache>
                <c:formatCode>0.0;;</c:formatCode>
                <c:ptCount val="6"/>
                <c:pt idx="0">
                  <c:v>8.3872071918164455</c:v>
                </c:pt>
                <c:pt idx="1">
                  <c:v>0</c:v>
                </c:pt>
                <c:pt idx="2">
                  <c:v>8.4360698425219844</c:v>
                </c:pt>
                <c:pt idx="3">
                  <c:v>8.4304607858835876</c:v>
                </c:pt>
                <c:pt idx="4">
                  <c:v>0</c:v>
                </c:pt>
                <c:pt idx="5">
                  <c:v>8.1820873290716083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(43)</c:v>
                </c:pt>
                <c:pt idx="3">
                  <c:v>Frimley Park Hospital (216)</c:v>
                </c:pt>
                <c:pt idx="4">
                  <c:v>Farnham Hospital (-)</c:v>
                </c:pt>
                <c:pt idx="5">
                  <c:v>Wexham Park Hospital (186)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(43)</c:v>
                </c:pt>
                <c:pt idx="3">
                  <c:v>Frimley Park Hospital (216)</c:v>
                </c:pt>
                <c:pt idx="4">
                  <c:v>Farnham Hospital (-)</c:v>
                </c:pt>
                <c:pt idx="5">
                  <c:v>Wexham Park Hospital (186)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(454)</c:v>
                </c:pt>
                <c:pt idx="1">
                  <c:v>Heathlands Care Home (-)</c:v>
                </c:pt>
                <c:pt idx="2">
                  <c:v>Heatherwood Hospital Elective Surgical Hub (43)</c:v>
                </c:pt>
                <c:pt idx="3">
                  <c:v>Frimley Park Hospital (216)</c:v>
                </c:pt>
                <c:pt idx="4">
                  <c:v>Farnham Hospital (-)</c:v>
                </c:pt>
                <c:pt idx="5">
                  <c:v>Wexham Park Hospital (186)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1.6127928081835545</c:v>
                </c:pt>
                <c:pt idx="1">
                  <c:v>0</c:v>
                </c:pt>
                <c:pt idx="2">
                  <c:v>1.5639301574780156</c:v>
                </c:pt>
                <c:pt idx="3">
                  <c:v>1.5695392141164124</c:v>
                </c:pt>
                <c:pt idx="4">
                  <c:v>0</c:v>
                </c:pt>
                <c:pt idx="5">
                  <c:v>1.8179126709283917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7.4172900920321174</c:v>
                </c:pt>
                <c:pt idx="1">
                  <c:v>7.1556593105816706</c:v>
                </c:pt>
                <c:pt idx="2">
                  <c:v>6.0630713558796474</c:v>
                </c:pt>
                <c:pt idx="3">
                  <c:v>6.711252466125476</c:v>
                </c:pt>
                <c:pt idx="4">
                  <c:v>6.5403914277079043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6.2681630013470517</c:v>
                </c:pt>
                <c:pt idx="1">
                  <c:v>6.4652525000757413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8.2463535415969531</c:v>
                </c:pt>
                <c:pt idx="1">
                  <c:v>8.5331700395455901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8.2481615605025507</c:v>
                </c:pt>
                <c:pt idx="1">
                  <c:v>8.3363372732330436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8.9401846150146032</c:v>
                </c:pt>
                <c:pt idx="1">
                  <c:v>9.2539316786611714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6.3349477155487222E-2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0.47850858045636357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0.13340461464941189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1.3927251768947633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0.13340461464941278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0.47850858045636357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0.27680585209405351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7.0710456083448383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3.681360308918793</c:v>
                </c:pt>
                <c:pt idx="1">
                  <c:v>4.2804166548366727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7.2332706859588161</c:v>
                </c:pt>
                <c:pt idx="1">
                  <c:v>6.8246235022061059</c:v>
                </c:pt>
                <c:pt idx="2">
                  <c:v>6.170335511346912</c:v>
                </c:pt>
                <c:pt idx="3">
                  <c:v>6.3374794827053176</c:v>
                </c:pt>
                <c:pt idx="4">
                  <c:v>6.5832914708786801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9.1253566041852601</c:v>
                </c:pt>
                <c:pt idx="1">
                  <c:v>9.0040675323428783</c:v>
                </c:pt>
                <c:pt idx="2">
                  <c:v>8.9868706870003603</c:v>
                </c:pt>
                <c:pt idx="3">
                  <c:v>8.9954639046727678</c:v>
                </c:pt>
                <c:pt idx="4">
                  <c:v>9.0314013611947122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8.2737233490414912</c:v>
                </c:pt>
                <c:pt idx="1">
                  <c:v>7.7917062504381231</c:v>
                </c:pt>
                <c:pt idx="2">
                  <c:v>7.8390037033417324</c:v>
                </c:pt>
                <c:pt idx="3">
                  <c:v>8.0652254984034322</c:v>
                </c:pt>
                <c:pt idx="4">
                  <c:v>8.3355020748824167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8.4423574788008207</c:v>
                </c:pt>
                <c:pt idx="1">
                  <c:v>8.3864530890067588</c:v>
                </c:pt>
                <c:pt idx="2">
                  <c:v>8.2224136746003129</c:v>
                </c:pt>
                <c:pt idx="3">
                  <c:v>8.1364495536681289</c:v>
                </c:pt>
                <c:pt idx="4">
                  <c:v>8.5253442254311071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9.5011621941433404</c:v>
                </c:pt>
                <c:pt idx="1">
                  <c:v>9.1936018067972007</c:v>
                </c:pt>
                <c:pt idx="2">
                  <c:v>9.1942972889452079</c:v>
                </c:pt>
                <c:pt idx="3">
                  <c:v>9.4043210780497759</c:v>
                </c:pt>
                <c:pt idx="4">
                  <c:v>9.4358034687231545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8.7710205806661072</c:v>
                </c:pt>
                <c:pt idx="1">
                  <c:v>8.5256288923502392</c:v>
                </c:pt>
                <c:pt idx="2">
                  <c:v>8.5072464266602665</c:v>
                </c:pt>
                <c:pt idx="3">
                  <c:v>8.7099493763677085</c:v>
                </c:pt>
                <c:pt idx="4">
                  <c:v>8.7254261435974332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9.2814029486300242</c:v>
                </c:pt>
                <c:pt idx="1">
                  <c:v>8.9631433988684179</c:v>
                </c:pt>
                <c:pt idx="2">
                  <c:v>8.9465602364247214</c:v>
                </c:pt>
                <c:pt idx="3">
                  <c:v>9.0827132796131913</c:v>
                </c:pt>
                <c:pt idx="4">
                  <c:v>9.2010926084591347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8.4677281868637895</c:v>
                </c:pt>
                <c:pt idx="1">
                  <c:v>8.2660838414468625</c:v>
                </c:pt>
                <c:pt idx="2">
                  <c:v>8.3412439441169983</c:v>
                </c:pt>
                <c:pt idx="3">
                  <c:v>8.523044515129337</c:v>
                </c:pt>
                <c:pt idx="4">
                  <c:v>8.7227799185176824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8.6934304093517216</c:v>
                </c:pt>
                <c:pt idx="1">
                  <c:v>8.6690828312869534</c:v>
                </c:pt>
                <c:pt idx="2">
                  <c:v>8.4752395831720229</c:v>
                </c:pt>
                <c:pt idx="3">
                  <c:v>8.5500770471474627</c:v>
                </c:pt>
                <c:pt idx="4">
                  <c:v>8.8417317860335451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4.893155418461248E-2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0.67658644558819336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0.18862724251386709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1.9692415467612463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0.1886272425138662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0.67658644558819425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0.23586821688305193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6.7271800599749634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9.1217903589392293</c:v>
                </c:pt>
                <c:pt idx="1">
                  <c:v>8.8107057385032235</c:v>
                </c:pt>
                <c:pt idx="2">
                  <c:v>8.8646415399288792</c:v>
                </c:pt>
                <c:pt idx="3">
                  <c:v>8.812137949460185</c:v>
                </c:pt>
                <c:pt idx="4">
                  <c:v>9.1438814687055512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8.5339156382684109</c:v>
                </c:pt>
                <c:pt idx="1">
                  <c:v>8.2855742593361352</c:v>
                </c:pt>
                <c:pt idx="2">
                  <c:v>8.3157575307082485</c:v>
                </c:pt>
                <c:pt idx="3">
                  <c:v>8.5130205646850303</c:v>
                </c:pt>
                <c:pt idx="4">
                  <c:v>8.8822447860762761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7.9959288067559449</c:v>
                </c:pt>
                <c:pt idx="1">
                  <c:v>7.4794689452251646</c:v>
                </c:pt>
                <c:pt idx="2">
                  <c:v>7.246767235529</c:v>
                </c:pt>
                <c:pt idx="3">
                  <c:v>7.5209360938137362</c:v>
                </c:pt>
                <c:pt idx="4">
                  <c:v>7.7256334710380266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7.8149592381201147</c:v>
                </c:pt>
                <c:pt idx="1">
                  <c:v>7.6752052162606104</c:v>
                </c:pt>
                <c:pt idx="2">
                  <c:v>7.6107907561590649</c:v>
                </c:pt>
                <c:pt idx="3">
                  <c:v>7.7618599315630172</c:v>
                </c:pt>
                <c:pt idx="4">
                  <c:v>7.9425741545633697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7.078870607539101</c:v>
                </c:pt>
                <c:pt idx="1">
                  <c:v>7.061885416433741</c:v>
                </c:pt>
                <c:pt idx="2">
                  <c:v>6.7344393592315033</c:v>
                </c:pt>
                <c:pt idx="3">
                  <c:v>6.9492275154300724</c:v>
                </c:pt>
                <c:pt idx="4">
                  <c:v>7.1388717112303768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8.7661427161477121</c:v>
                </c:pt>
                <c:pt idx="1">
                  <c:v>8.7219466418602032</c:v>
                </c:pt>
                <c:pt idx="2">
                  <c:v>8.4699864491140051</c:v>
                </c:pt>
                <c:pt idx="3">
                  <c:v>8.9267381634710876</c:v>
                </c:pt>
                <c:pt idx="4">
                  <c:v>8.9402142882738485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7.5418001764212841</c:v>
                </c:pt>
                <c:pt idx="1">
                  <c:v>7.3634928968330966</c:v>
                </c:pt>
                <c:pt idx="2">
                  <c:v>7.3424664195407434</c:v>
                </c:pt>
                <c:pt idx="3">
                  <c:v>7.7518060605993817</c:v>
                </c:pt>
                <c:pt idx="4">
                  <c:v>7.7876597120043938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9.410083521573716</c:v>
                </c:pt>
                <c:pt idx="1">
                  <c:v>9.2589663939343687</c:v>
                </c:pt>
                <c:pt idx="2">
                  <c:v>9.534250486012148</c:v>
                </c:pt>
                <c:pt idx="3">
                  <c:v>9.4503709290954099</c:v>
                </c:pt>
                <c:pt idx="4">
                  <c:v>9.5920734505051293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9.0144380086285967</c:v>
                </c:pt>
                <c:pt idx="1">
                  <c:v>8.7993000036485896</c:v>
                </c:pt>
                <c:pt idx="2">
                  <c:v>8.839429174750423</c:v>
                </c:pt>
                <c:pt idx="3">
                  <c:v>8.986177795548242</c:v>
                </c:pt>
                <c:pt idx="4">
                  <c:v>9.1910232278338064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8.3993062939931118</c:v>
                </c:pt>
                <c:pt idx="1">
                  <c:v>7.9912777620164386</c:v>
                </c:pt>
                <c:pt idx="2">
                  <c:v>7.987941222499134</c:v>
                </c:pt>
                <c:pt idx="3">
                  <c:v>8.1905059191600902</c:v>
                </c:pt>
                <c:pt idx="4">
                  <c:v>8.5068350375454838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6.9037772639382062</c:v>
                </c:pt>
                <c:pt idx="1">
                  <c:v>6.9567018626840538</c:v>
                </c:pt>
                <c:pt idx="2">
                  <c:v>6.5218597764484896</c:v>
                </c:pt>
                <c:pt idx="3">
                  <c:v>6.5330468942104636</c:v>
                </c:pt>
                <c:pt idx="4">
                  <c:v>6.7427565018950313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5.5116976823543364</c:v>
                </c:pt>
                <c:pt idx="1">
                  <c:v>5.5973874785113837</c:v>
                </c:pt>
                <c:pt idx="2">
                  <c:v>5.9354187817806592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7.7693588497571806</c:v>
                </c:pt>
                <c:pt idx="1">
                  <c:v>8.2347498522349447</c:v>
                </c:pt>
                <c:pt idx="2">
                  <c:v>7.772561236837495</c:v>
                </c:pt>
                <c:pt idx="3">
                  <c:v>8.3426931305195975</c:v>
                </c:pt>
                <c:pt idx="4">
                  <c:v>8.5141009366931257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7.0007653157780734</c:v>
                </c:pt>
                <c:pt idx="1">
                  <c:v>6.7751666932702461</c:v>
                </c:pt>
                <c:pt idx="2">
                  <c:v>6.4638737877991472</c:v>
                </c:pt>
                <c:pt idx="3">
                  <c:v>6.5338840076778064</c:v>
                </c:pt>
                <c:pt idx="4">
                  <c:v>6.9948307537366361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7.3671951080994837</c:v>
                </c:pt>
                <c:pt idx="1">
                  <c:v>8.0900171305826678</c:v>
                </c:pt>
                <c:pt idx="2">
                  <c:v>7.9778965063284204</c:v>
                </c:pt>
                <c:pt idx="3">
                  <c:v>8.3925649411530916</c:v>
                </c:pt>
                <c:pt idx="4">
                  <c:v>8.3559100682163301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8.8660135486686134</c:v>
                </c:pt>
                <c:pt idx="1">
                  <c:v>8.7579600558536601</c:v>
                </c:pt>
                <c:pt idx="2">
                  <c:v>8.7845505759402727</c:v>
                </c:pt>
                <c:pt idx="3">
                  <c:v>8.8381114975829114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5.0215989906231746</c:v>
                </c:pt>
                <c:pt idx="1">
                  <c:v>4.4054934623177893</c:v>
                </c:pt>
                <c:pt idx="2">
                  <c:v>4.9417807939348508</c:v>
                </c:pt>
                <c:pt idx="3">
                  <c:v>4.8260720059759779</c:v>
                </c:pt>
                <c:pt idx="4">
                  <c:v>4.5359989496452338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6.5135414147956237</c:v>
                </c:pt>
                <c:pt idx="1">
                  <c:v>6.4949063921078016</c:v>
                </c:pt>
                <c:pt idx="2">
                  <c:v>5.9724087475843559</c:v>
                </c:pt>
                <c:pt idx="3">
                  <c:v>6.7701642850277919</c:v>
                </c:pt>
                <c:pt idx="4">
                  <c:v>6.6788279412612344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8.0168700752262261</c:v>
                </c:pt>
                <c:pt idx="1">
                  <c:v>7.824667055183796</c:v>
                </c:pt>
                <c:pt idx="2">
                  <c:v>7.5616198093500371</c:v>
                </c:pt>
                <c:pt idx="3">
                  <c:v>7.4352967422684779</c:v>
                </c:pt>
                <c:pt idx="4">
                  <c:v>8.0911353994696267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8.1628622994039972</c:v>
                </c:pt>
                <c:pt idx="1">
                  <c:v>8.3490695259725864</c:v>
                </c:pt>
                <c:pt idx="2">
                  <c:v>7.8351955739246097</c:v>
                </c:pt>
                <c:pt idx="3">
                  <c:v>8.0695124536490965</c:v>
                </c:pt>
                <c:pt idx="4">
                  <c:v>8.3653088805360625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8.9911856121299802</c:v>
                </c:pt>
                <c:pt idx="1">
                  <c:v>9.1703042678443847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9.1651353172121226</c:v>
                </c:pt>
                <c:pt idx="1">
                  <c:v>8.9435956341347005</c:v>
                </c:pt>
                <c:pt idx="2">
                  <c:v>9.1316713190417786</c:v>
                </c:pt>
                <c:pt idx="3">
                  <c:v>9.0892897673554138</c:v>
                </c:pt>
                <c:pt idx="4">
                  <c:v>9.2478488039573215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8.2303911409593677</c:v>
                </c:pt>
                <c:pt idx="1">
                  <c:v>8.0034538073593158</c:v>
                </c:pt>
                <c:pt idx="2">
                  <c:v>7.9120534205738711</c:v>
                </c:pt>
                <c:pt idx="3">
                  <c:v>8.2115971152140954</c:v>
                </c:pt>
                <c:pt idx="4">
                  <c:v>8.3872071918164455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7.4976858540607996</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0.78850574712643673</c:v>
                </c:pt>
                <c:pt idx="1">
                  <c:v>0.21149425287356319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0.30558826334727929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0.11457227877319109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1.1961182725273325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0.11457227877319109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0.41095893586206067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1.2385763645712959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4.2804166548366727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0.35098218176349683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0.19706769253683909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5.4940999297553361E-2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0.57357620773874984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5.4940999297553361E-2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7.4958896304847755E-2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9.2539316786611714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0.20232917994832977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0.3063452825413604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8.5406774374074956E-2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0.89163456047409539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8.5406774374074956E-2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0.30634528254135951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9.0450944325533911E-2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8.3363372732330436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0.14079257272015244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0.26201494314944629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7.3047807188543423E-2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0.76260870327311281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7.3047807188542535E-2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0.26201494314944718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0.39771162199768106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8.5331700395455901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7.7702066340926024E-2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0.15603323808668801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1.6289647827164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0.15603323808668801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0.55967511661486213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1.3465639069436133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6.4652525000757413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2.3110473446536162E-2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0.25779543149603157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7.1871438886859096E-2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0.75032758574684522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7.1871438886859096E-2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0.25779543149603157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0.25282381006916488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9.0314013611947122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0.30594046628652105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0.18111392255729442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1.890803556493184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0.18111392255729442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0.64963694255651561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0.66411684865783549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6.5832914708786801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8.1867891628733247</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4.1214750542299353E-2</c:v>
                </c:pt>
                <c:pt idx="1">
                  <c:v>9.7613882863340565E-2</c:v>
                </c:pt>
                <c:pt idx="2">
                  <c:v>0.2169197396963124</c:v>
                </c:pt>
                <c:pt idx="3">
                  <c:v>0.6442516268980476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2.4548975052153921E-2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0.18645642348334945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5.1982656820868556E-2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0.54269153362171352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5.1982656820868556E-2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0.14780599521692217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9.4358034687231545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0.62413659072492678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0.17408587727322722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1.8174317646912383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0.17408587727322633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0.62442806967682074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0.4478944506012752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6.5701361031141357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0.16382077910892345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0.4251931066321788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0.11854065916175305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1.2375475985905284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0.11854065916175394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0.4251931066321788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0.22427388765312273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8.067159942215806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0.5408412631154782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0.31200583307747998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8.6984893542291886E-2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0.90810989982792734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8.6984893542291886E-2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0.31200583307747998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0.59585816069868258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8.5253442254311071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0.31958690408583301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0.10504104650356005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1.0966135651104771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0.10504104650356005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0.37677138968663471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0.49081986298151392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8.3355020748824167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8.8830995568580828</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0.20628770962583687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7.3165407064387011E-2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0.76383642922786521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7.3165407064387011E-2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0.26243676176344444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0.1615841858081879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8.7227799185176824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1.6788050357071427E-2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0.21337439660921831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5.9487186475434939E-2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0.62103775438879083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5.9487186475434939E-2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0.21337439660921831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0.1687087672943175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9.2010926084591347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0.824295010845987</c:v>
                </c:pt>
                <c:pt idx="1">
                  <c:v>1.301518438177874E-2</c:v>
                </c:pt>
                <c:pt idx="2">
                  <c:v>7.3752711496746198E-2</c:v>
                </c:pt>
                <c:pt idx="3">
                  <c:v>1.5184381778741859E-2</c:v>
                </c:pt>
                <c:pt idx="4">
                  <c:v>4.3383947939262474E-3</c:v>
                </c:pt>
                <c:pt idx="5">
                  <c:v>6.9414316702819959E-2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9.4463518519090073E-3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0.25390463592679247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7.0786714171790166E-2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0.73900321421256265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7.0786714171790166E-2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0.25390463592679247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0.40445058473951789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8.7254261435974332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8.6483728779633502</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0.27704653461865103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0.36154741674172985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0.10079671666894896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1.052303366132409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0.10079671666894896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0.36154741674173074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0.80856923209199927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7.7256334710380266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0.12398905152926254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0.27254590033527748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7.5983759316976318E-2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0.79325962534334593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7.5983759316976318E-2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0.27254590033527748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0.13787516825208357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8.8822447860762761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0.14101454451836304</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0.18745010823027819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5.2259688699002993E-2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0.54558370697338887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5.2259688699002993E-2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0.18745010823027819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0.40125190519402487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9.1438814687055512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8.7469162981335558E-2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0.23799936114723153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6.6352442479447049E-2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0.69271004929209923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6.6352442479447049E-2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0.23799936114723153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0.42976615454042921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8.8417317860335451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0.25389755011135862</c:v>
                </c:pt>
                <c:pt idx="1">
                  <c:v>8.9086859688195987E-3</c:v>
                </c:pt>
                <c:pt idx="2">
                  <c:v>0.61915367483296224</c:v>
                </c:pt>
                <c:pt idx="3">
                  <c:v>2.44988864142539E-2</c:v>
                </c:pt>
                <c:pt idx="4">
                  <c:v>4.4543429844097994E-3</c:v>
                </c:pt>
                <c:pt idx="5">
                  <c:v>3.34075723830735E-2</c:v>
                </c:pt>
                <c:pt idx="6">
                  <c:v>2.0044543429844099E-2</c:v>
                </c:pt>
                <c:pt idx="7">
                  <c:v>1.5590200445434301E-2</c:v>
                </c:pt>
                <c:pt idx="8">
                  <c:v>2.0044543429844099E-2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8.4427502259937732</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0.23655244996136204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0.3224477441196445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8.9896020271628352E-2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0.93850164826731231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8.989602027162924E-2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0.32244774411964272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0.65110496176285437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7.7876597120043938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0.21001423248128326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5.9699672894495848E-2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0.62325608234057128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5.9699672894495848E-2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0.21413656345792909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0.3151421684481619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8.9402142882738485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0.15934415885885045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0.26558175722813893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7.4042208286304145E-2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0.77299010910696353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7.4042208286303257E-2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0.26558175722813981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0.58067414716052923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7.1388717112303768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0.16396797669933516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0.27343074541506862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7.6230447509657573E-2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0.79583501494054776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7.6230447509654908E-2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0.27343074541506951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0.59763042744917172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7.9425741545633697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0.32669225095930088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0.23357265968945295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6.511831120936673E-2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0.67982589460261522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6.5118311209365842E-2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0.23357265968945384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0.67455368940520621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8.5068350375454838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0.36943063246486041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0.16727368184731972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4.6634651873008082E-2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0.4868591236513744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4.6634651873008082E-2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0.16727368184731972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0.39985750134352571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9.1910232278338064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4.9568814330493538E-2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0.13327369721789672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3.7155710360094574E-2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0.3879003242871697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3.7155710360094574E-2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0.13327369721789672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7.7785688279673693E-2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9.5920734505051293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8.0688775198275913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44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8.3890186065427113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8.0363863724090407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7.7686708151384556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7.2856046857136993</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0.14961391387899514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0.60342602734119133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0.16823066489236815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1.7563041813589919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0.16823066489236815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0.60342602734119133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0.24833497264513582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7.31976364991593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0.26801164656430032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0.59388394329065619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0.16557040320071881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1.7285314281837998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0.16557040320071881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0.59388394329065619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0.24828917160485631</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7.2514457215114687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7.247860165602348</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6.7545166085167807E-3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0.30757574201886495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8.5749817276840723E-2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0.8952158795213645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8.5749817276841611E-2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0.30757574201886317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0.79497874757081366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6.9948307537366361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1.1356911479710492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0.47308511779338325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0.13189259380763296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1.3769398946549414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0.13189259380763296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0.47308511779338147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0.13748528658986992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8.5141009366931257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5.6096718649418342E-2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0.35293947273462578</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9.8396886237284598E-2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1.0272494782197583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9.8396886237285486E-2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0.35293947273462489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1.0503011227013515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5.9354187817806592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0.29793814183871969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8.6623046859931385E-2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0.90433227199981125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8.6623046859931385E-2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0.3107079263838175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0.53959882766262179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6.7427565018950313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0.29943008421587436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0.29792920918543953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8.3060436045435004E-2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0.86713912249844682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8.3060436045435004E-2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0.29792920918543864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1.3590080530016753</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6.6788279412612344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0.33444291508325108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0.10964459703578688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1.1446739770099374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0.10964459703578555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0.39328385018902612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0.44624596079456147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4.5359989496452338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6.7622503234971987E-2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0.14072158499463505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3.9232125787922456E-2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0.40957780562189328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3.9232125787922456E-2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0.14072158499463505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0.20791658011356695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8.8381114975829114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5.4940478025330641E-2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0.36635331678872163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0.10213656567061324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1.0662911988828698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0.10213656567061413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0.36635331678872163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0.63582592165434448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8.3559100682163301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7.0710456083448383</c:v>
                </c:pt>
                <c:pt idx="1">
                  <c:v>8.0688775198275913</c:v>
                </c:pt>
                <c:pt idx="2">
                  <c:v>6.7271800599749634</c:v>
                </c:pt>
                <c:pt idx="3" formatCode="General">
                  <c:v>8.8381114975829114</c:v>
                </c:pt>
                <c:pt idx="4">
                  <c:v>7.7686708151384556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7.637202179542828</c:v>
                </c:pt>
                <c:pt idx="1">
                  <c:v>8.2813949409127652</c:v>
                </c:pt>
                <c:pt idx="2">
                  <c:v>6.8928339503528786</c:v>
                </c:pt>
                <c:pt idx="3" formatCode="General">
                  <c:v>8.9641215045005698</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0.40965359056216055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0.38301272269918751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0.10678108348397064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1.1147793033626012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0.10678108348397064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0.38301272269918751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0.39659716661352462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6.6740621108089826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0.14948680032948403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0.3522871920618611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9.8215035262511741E-2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1.0253509799431031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9.8215035262512629E-2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0.35228719206186021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0.34661425539778357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8.3653088805360625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0.66906270633786313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0.49126034874829383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0.13695971231027482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1.4298398901422509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0.13695971231027571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0.49126034874829294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0.68741462779524376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8.0911353994696267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9.1703042678443847</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0.35187033643127563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0.20264075628030476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5.6494727802075317E-2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0.58979691203743201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5.6494727802075317E-2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0.20264075628030476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0.2257005143011952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9.1703042678443847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9.2478488039573215</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8.5253442254311071</c:v>
                </c:pt>
                <c:pt idx="1">
                  <c:v>8.0911353994696267</c:v>
                </c:pt>
                <c:pt idx="2">
                  <c:v>4.2804166548366727</c:v>
                </c:pt>
                <c:pt idx="3">
                  <c:v>7.2514457215114687</c:v>
                </c:pt>
                <c:pt idx="4">
                  <c:v>8.3559100682163301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7.962676384641771</c:v>
                </c:pt>
                <c:pt idx="1">
                  <c:v>7.6033156939065893</c:v>
                </c:pt>
                <c:pt idx="2">
                  <c:v>3.79949150847817</c:v>
                </c:pt>
                <c:pt idx="3">
                  <c:v>6.7874547888115169</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0.20739728886840325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0.17020503229622186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4.7451890461843504E-2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0.49539097812427002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4.7451890461843504E-2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0.17020503229622186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0.25834832155033283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9.2478488039573215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8.3872071918164455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9.5300503368296319E-2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0.25913052469353026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7.2243652888461796E-2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0.75421344691130532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7.2243652888463572E-2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0.25913052469353026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0.54862576406734576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8.3872071918164455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(112)</c:v>
                </c:pt>
                <c:pt idx="1">
                  <c:v>Heathlands Care Home (-)</c:v>
                </c:pt>
                <c:pt idx="2">
                  <c:v>Heatherwood Hospital Elective Surgical Hub (41)</c:v>
                </c:pt>
                <c:pt idx="3">
                  <c:v>Frimley Park Hospital (40)</c:v>
                </c:pt>
                <c:pt idx="4">
                  <c:v>Farnham Hospital (-)</c:v>
                </c:pt>
                <c:pt idx="5">
                  <c:v>Wexham Park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(112)</c:v>
                </c:pt>
                <c:pt idx="1">
                  <c:v>Heathlands Care Home (-)</c:v>
                </c:pt>
                <c:pt idx="2">
                  <c:v>Heatherwood Hospital Elective Surgical Hub (41)</c:v>
                </c:pt>
                <c:pt idx="3">
                  <c:v>Frimley Park Hospital (40)</c:v>
                </c:pt>
                <c:pt idx="4">
                  <c:v>Farnham Hospital (-)</c:v>
                </c:pt>
                <c:pt idx="5">
                  <c:v>Wexham Park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(112)</c:v>
                </c:pt>
                <c:pt idx="1">
                  <c:v>Heathlands Care Home (-)</c:v>
                </c:pt>
                <c:pt idx="2">
                  <c:v>Heatherwood Hospital Elective Surgical Hub (41)</c:v>
                </c:pt>
                <c:pt idx="3">
                  <c:v>Frimley Park Hospital (40)</c:v>
                </c:pt>
                <c:pt idx="4">
                  <c:v>Farnham Hospital (-)</c:v>
                </c:pt>
                <c:pt idx="5">
                  <c:v>Wexham Park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(112)</c:v>
                </c:pt>
                <c:pt idx="1">
                  <c:v>Heathlands Care Home (-)</c:v>
                </c:pt>
                <c:pt idx="2">
                  <c:v>Heatherwood Hospital Elective Surgical Hub (41)</c:v>
                </c:pt>
                <c:pt idx="3">
                  <c:v>Frimley Park Hospital (40)</c:v>
                </c:pt>
                <c:pt idx="4">
                  <c:v>Farnham Hospital (-)</c:v>
                </c:pt>
                <c:pt idx="5">
                  <c:v>Wexham Park Hospital (-)</c:v>
                </c:pt>
              </c:strCache>
            </c:strRef>
          </c:cat>
          <c:val>
            <c:numRef>
              <c:f>Sheet1!$G$2:$G$7</c:f>
              <c:numCache>
                <c:formatCode>0.0;;</c:formatCode>
                <c:ptCount val="6"/>
                <c:pt idx="0">
                  <c:v>6.7271800599749634</c:v>
                </c:pt>
                <c:pt idx="1">
                  <c:v>0</c:v>
                </c:pt>
                <c:pt idx="2">
                  <c:v>7.3122120700407693</c:v>
                </c:pt>
                <c:pt idx="3">
                  <c:v>6.5690544807012046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(112)</c:v>
                </c:pt>
                <c:pt idx="1">
                  <c:v>Heathlands Care Home (-)</c:v>
                </c:pt>
                <c:pt idx="2">
                  <c:v>Heatherwood Hospital Elective Surgical Hub (41)</c:v>
                </c:pt>
                <c:pt idx="3">
                  <c:v>Frimley Park Hospital (40)</c:v>
                </c:pt>
                <c:pt idx="4">
                  <c:v>Farnham Hospital (-)</c:v>
                </c:pt>
                <c:pt idx="5">
                  <c:v>Wexham Park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(112)</c:v>
                </c:pt>
                <c:pt idx="1">
                  <c:v>Heathlands Care Home (-)</c:v>
                </c:pt>
                <c:pt idx="2">
                  <c:v>Heatherwood Hospital Elective Surgical Hub (41)</c:v>
                </c:pt>
                <c:pt idx="3">
                  <c:v>Frimley Park Hospital (40)</c:v>
                </c:pt>
                <c:pt idx="4">
                  <c:v>Farnham Hospital (-)</c:v>
                </c:pt>
                <c:pt idx="5">
                  <c:v>Wexham Park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(112)</c:v>
                </c:pt>
                <c:pt idx="1">
                  <c:v>Heathlands Care Home (-)</c:v>
                </c:pt>
                <c:pt idx="2">
                  <c:v>Heatherwood Hospital Elective Surgical Hub (41)</c:v>
                </c:pt>
                <c:pt idx="3">
                  <c:v>Frimley Park Hospital (40)</c:v>
                </c:pt>
                <c:pt idx="4">
                  <c:v>Farnham Hospital (-)</c:v>
                </c:pt>
                <c:pt idx="5">
                  <c:v>Wexham Park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3.2728199400250366</c:v>
                </c:pt>
                <c:pt idx="1">
                  <c:v>0</c:v>
                </c:pt>
                <c:pt idx="2">
                  <c:v>2.6877879299592307</c:v>
                </c:pt>
                <c:pt idx="3">
                  <c:v>3.4309455192987954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(113)</c:v>
                </c:pt>
                <c:pt idx="1">
                  <c:v>Heathlands Care Home (-)</c:v>
                </c:pt>
                <c:pt idx="2">
                  <c:v>Heatherwood Hospital Elective Surgical Hub (41)</c:v>
                </c:pt>
                <c:pt idx="3">
                  <c:v>Frimley Park Hospital (40)</c:v>
                </c:pt>
                <c:pt idx="4">
                  <c:v>Farnham Hospital (-)</c:v>
                </c:pt>
                <c:pt idx="5">
                  <c:v>Wexham Park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(113)</c:v>
                </c:pt>
                <c:pt idx="1">
                  <c:v>Heathlands Care Home (-)</c:v>
                </c:pt>
                <c:pt idx="2">
                  <c:v>Heatherwood Hospital Elective Surgical Hub (41)</c:v>
                </c:pt>
                <c:pt idx="3">
                  <c:v>Frimley Park Hospital (40)</c:v>
                </c:pt>
                <c:pt idx="4">
                  <c:v>Farnham Hospital (-)</c:v>
                </c:pt>
                <c:pt idx="5">
                  <c:v>Wexham Park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(113)</c:v>
                </c:pt>
                <c:pt idx="1">
                  <c:v>Heathlands Care Home (-)</c:v>
                </c:pt>
                <c:pt idx="2">
                  <c:v>Heatherwood Hospital Elective Surgical Hub (41)</c:v>
                </c:pt>
                <c:pt idx="3">
                  <c:v>Frimley Park Hospital (40)</c:v>
                </c:pt>
                <c:pt idx="4">
                  <c:v>Farnham Hospital (-)</c:v>
                </c:pt>
                <c:pt idx="5">
                  <c:v>Wexham Park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(113)</c:v>
                </c:pt>
                <c:pt idx="1">
                  <c:v>Heathlands Care Home (-)</c:v>
                </c:pt>
                <c:pt idx="2">
                  <c:v>Heatherwood Hospital Elective Surgical Hub (41)</c:v>
                </c:pt>
                <c:pt idx="3">
                  <c:v>Frimley Park Hospital (40)</c:v>
                </c:pt>
                <c:pt idx="4">
                  <c:v>Farnham Hospital (-)</c:v>
                </c:pt>
                <c:pt idx="5">
                  <c:v>Wexham Park Hospital (-)</c:v>
                </c:pt>
              </c:strCache>
            </c:strRef>
          </c:cat>
          <c:val>
            <c:numRef>
              <c:f>Sheet1!$G$2:$G$7</c:f>
              <c:numCache>
                <c:formatCode>0.0;;</c:formatCode>
                <c:ptCount val="6"/>
                <c:pt idx="0">
                  <c:v>7.0710456083448383</c:v>
                </c:pt>
                <c:pt idx="1">
                  <c:v>0</c:v>
                </c:pt>
                <c:pt idx="2">
                  <c:v>7.2650746814046299</c:v>
                </c:pt>
                <c:pt idx="3">
                  <c:v>7.2508185294373373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(113)</c:v>
                </c:pt>
                <c:pt idx="1">
                  <c:v>Heathlands Care Home (-)</c:v>
                </c:pt>
                <c:pt idx="2">
                  <c:v>Heatherwood Hospital Elective Surgical Hub (41)</c:v>
                </c:pt>
                <c:pt idx="3">
                  <c:v>Frimley Park Hospital (40)</c:v>
                </c:pt>
                <c:pt idx="4">
                  <c:v>Farnham Hospital (-)</c:v>
                </c:pt>
                <c:pt idx="5">
                  <c:v>Wexham Park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(113)</c:v>
                </c:pt>
                <c:pt idx="1">
                  <c:v>Heathlands Care Home (-)</c:v>
                </c:pt>
                <c:pt idx="2">
                  <c:v>Heatherwood Hospital Elective Surgical Hub (41)</c:v>
                </c:pt>
                <c:pt idx="3">
                  <c:v>Frimley Park Hospital (40)</c:v>
                </c:pt>
                <c:pt idx="4">
                  <c:v>Farnham Hospital (-)</c:v>
                </c:pt>
                <c:pt idx="5">
                  <c:v>Wexham Park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(113)</c:v>
                </c:pt>
                <c:pt idx="1">
                  <c:v>Heathlands Care Home (-)</c:v>
                </c:pt>
                <c:pt idx="2">
                  <c:v>Heatherwood Hospital Elective Surgical Hub (41)</c:v>
                </c:pt>
                <c:pt idx="3">
                  <c:v>Frimley Park Hospital (40)</c:v>
                </c:pt>
                <c:pt idx="4">
                  <c:v>Farnham Hospital (-)</c:v>
                </c:pt>
                <c:pt idx="5">
                  <c:v>Wexham Park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2.9289543916551617</c:v>
                </c:pt>
                <c:pt idx="1">
                  <c:v>0</c:v>
                </c:pt>
                <c:pt idx="2">
                  <c:v>2.7349253185953701</c:v>
                </c:pt>
                <c:pt idx="3">
                  <c:v>2.7491814705626627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Heathlands Care Home (-)</c:v>
                </c:pt>
                <c:pt idx="2">
                  <c:v>Heatherwood Hospital Elective Surgical Hub (44)</c:v>
                </c:pt>
                <c:pt idx="3">
                  <c:v>Frimley Park Hospital (207)</c:v>
                </c:pt>
                <c:pt idx="4">
                  <c:v>Farnham Hospital (-)</c:v>
                </c:pt>
                <c:pt idx="5">
                  <c:v>Wexham Park Hospital (175)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Heathlands Care Home (-)</c:v>
                </c:pt>
                <c:pt idx="2">
                  <c:v>Heatherwood Hospital Elective Surgical Hub (44)</c:v>
                </c:pt>
                <c:pt idx="3">
                  <c:v>Frimley Park Hospital (207)</c:v>
                </c:pt>
                <c:pt idx="4">
                  <c:v>Farnham Hospital (-)</c:v>
                </c:pt>
                <c:pt idx="5">
                  <c:v>Wexham Park Hospital (175)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Heathlands Care Home (-)</c:v>
                </c:pt>
                <c:pt idx="2">
                  <c:v>Heatherwood Hospital Elective Surgical Hub (44)</c:v>
                </c:pt>
                <c:pt idx="3">
                  <c:v>Frimley Park Hospital (207)</c:v>
                </c:pt>
                <c:pt idx="4">
                  <c:v>Farnham Hospital (-)</c:v>
                </c:pt>
                <c:pt idx="5">
                  <c:v>Wexham Park Hospital (175)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Heathlands Care Home (-)</c:v>
                </c:pt>
                <c:pt idx="2">
                  <c:v>Heatherwood Hospital Elective Surgical Hub (44)</c:v>
                </c:pt>
                <c:pt idx="3">
                  <c:v>Frimley Park Hospital (207)</c:v>
                </c:pt>
                <c:pt idx="4">
                  <c:v>Farnham Hospital (-)</c:v>
                </c:pt>
                <c:pt idx="5">
                  <c:v>Wexham Park Hospital (175)</c:v>
                </c:pt>
              </c:strCache>
            </c:strRef>
          </c:cat>
          <c:val>
            <c:numRef>
              <c:f>Sheet1!$G$2:$G$7</c:f>
              <c:numCache>
                <c:formatCode>0.0;;</c:formatCode>
                <c:ptCount val="6"/>
                <c:pt idx="0">
                  <c:v>6.5403914277079043</c:v>
                </c:pt>
                <c:pt idx="1">
                  <c:v>0</c:v>
                </c:pt>
                <c:pt idx="2">
                  <c:v>0</c:v>
                </c:pt>
                <c:pt idx="3">
                  <c:v>6.4402716728845331</c:v>
                </c:pt>
                <c:pt idx="4">
                  <c:v>0</c:v>
                </c:pt>
                <c:pt idx="5">
                  <c:v>6.2563380430249573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Heathlands Care Home (-)</c:v>
                </c:pt>
                <c:pt idx="2">
                  <c:v>Heatherwood Hospital Elective Surgical Hub (44)</c:v>
                </c:pt>
                <c:pt idx="3">
                  <c:v>Frimley Park Hospital (207)</c:v>
                </c:pt>
                <c:pt idx="4">
                  <c:v>Farnham Hospital (-)</c:v>
                </c:pt>
                <c:pt idx="5">
                  <c:v>Wexham Park Hospital (175)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Heathlands Care Home (-)</c:v>
                </c:pt>
                <c:pt idx="2">
                  <c:v>Heatherwood Hospital Elective Surgical Hub (44)</c:v>
                </c:pt>
                <c:pt idx="3">
                  <c:v>Frimley Park Hospital (207)</c:v>
                </c:pt>
                <c:pt idx="4">
                  <c:v>Farnham Hospital (-)</c:v>
                </c:pt>
                <c:pt idx="5">
                  <c:v>Wexham Park Hospital (175)</c:v>
                </c:pt>
              </c:strCache>
            </c:strRef>
          </c:cat>
          <c:val>
            <c:numRef>
              <c:f>Sheet1!$I$2:$I$7</c:f>
              <c:numCache>
                <c:formatCode>0.0;;</c:formatCode>
                <c:ptCount val="6"/>
                <c:pt idx="0">
                  <c:v>0</c:v>
                </c:pt>
                <c:pt idx="1">
                  <c:v>0</c:v>
                </c:pt>
                <c:pt idx="2">
                  <c:v>9.3998001386492032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Heathlands Care Home (-)</c:v>
                </c:pt>
                <c:pt idx="2">
                  <c:v>Heatherwood Hospital Elective Surgical Hub (44)</c:v>
                </c:pt>
                <c:pt idx="3">
                  <c:v>Frimley Park Hospital (207)</c:v>
                </c:pt>
                <c:pt idx="4">
                  <c:v>Farnham Hospital (-)</c:v>
                </c:pt>
                <c:pt idx="5">
                  <c:v>Wexham Park Hospital (175)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3.4596085722920957</c:v>
                </c:pt>
                <c:pt idx="1">
                  <c:v>0</c:v>
                </c:pt>
                <c:pt idx="2">
                  <c:v>0.60019986135079684</c:v>
                </c:pt>
                <c:pt idx="3">
                  <c:v>3.5597283271154669</c:v>
                </c:pt>
                <c:pt idx="4">
                  <c:v>0</c:v>
                </c:pt>
                <c:pt idx="5">
                  <c:v>3.7436619569750427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(259)</c:v>
                </c:pt>
                <c:pt idx="1">
                  <c:v>Heathlands Care Home (-)</c:v>
                </c:pt>
                <c:pt idx="2">
                  <c:v>Heatherwood Hospital Elective Surgical Hub (-)</c:v>
                </c:pt>
                <c:pt idx="3">
                  <c:v>Frimley Park Hospital (142)</c:v>
                </c:pt>
                <c:pt idx="4">
                  <c:v>Farnham Hospital (-)</c:v>
                </c:pt>
                <c:pt idx="5">
                  <c:v>Wexham Park Hospital (114)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(259)</c:v>
                </c:pt>
                <c:pt idx="1">
                  <c:v>Heathlands Care Home (-)</c:v>
                </c:pt>
                <c:pt idx="2">
                  <c:v>Heatherwood Hospital Elective Surgical Hub (-)</c:v>
                </c:pt>
                <c:pt idx="3">
                  <c:v>Frimley Park Hospital (142)</c:v>
                </c:pt>
                <c:pt idx="4">
                  <c:v>Farnham Hospital (-)</c:v>
                </c:pt>
                <c:pt idx="5">
                  <c:v>Wexham Park Hospital (114)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(259)</c:v>
                </c:pt>
                <c:pt idx="1">
                  <c:v>Heathlands Care Home (-)</c:v>
                </c:pt>
                <c:pt idx="2">
                  <c:v>Heatherwood Hospital Elective Surgical Hub (-)</c:v>
                </c:pt>
                <c:pt idx="3">
                  <c:v>Frimley Park Hospital (142)</c:v>
                </c:pt>
                <c:pt idx="4">
                  <c:v>Farnham Hospital (-)</c:v>
                </c:pt>
                <c:pt idx="5">
                  <c:v>Wexham Park Hospital (114)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(259)</c:v>
                </c:pt>
                <c:pt idx="1">
                  <c:v>Heathlands Care Home (-)</c:v>
                </c:pt>
                <c:pt idx="2">
                  <c:v>Heatherwood Hospital Elective Surgical Hub (-)</c:v>
                </c:pt>
                <c:pt idx="3">
                  <c:v>Frimley Park Hospital (142)</c:v>
                </c:pt>
                <c:pt idx="4">
                  <c:v>Farnham Hospital (-)</c:v>
                </c:pt>
                <c:pt idx="5">
                  <c:v>Wexham Park Hospital (114)</c:v>
                </c:pt>
              </c:strCache>
            </c:strRef>
          </c:cat>
          <c:val>
            <c:numRef>
              <c:f>Sheet1!$G$2:$G$7</c:f>
              <c:numCache>
                <c:formatCode>0.0;;</c:formatCode>
                <c:ptCount val="6"/>
                <c:pt idx="0">
                  <c:v>5.5699121721853544</c:v>
                </c:pt>
                <c:pt idx="1">
                  <c:v>0</c:v>
                </c:pt>
                <c:pt idx="2">
                  <c:v>0</c:v>
                </c:pt>
                <c:pt idx="3">
                  <c:v>6.0786722120362944</c:v>
                </c:pt>
                <c:pt idx="4">
                  <c:v>0</c:v>
                </c:pt>
                <c:pt idx="5">
                  <c:v>5.1179713709174468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(259)</c:v>
                </c:pt>
                <c:pt idx="1">
                  <c:v>Heathlands Care Home (-)</c:v>
                </c:pt>
                <c:pt idx="2">
                  <c:v>Heatherwood Hospital Elective Surgical Hub (-)</c:v>
                </c:pt>
                <c:pt idx="3">
                  <c:v>Frimley Park Hospital (142)</c:v>
                </c:pt>
                <c:pt idx="4">
                  <c:v>Farnham Hospital (-)</c:v>
                </c:pt>
                <c:pt idx="5">
                  <c:v>Wexham Park Hospital (114)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(259)</c:v>
                </c:pt>
                <c:pt idx="1">
                  <c:v>Heathlands Care Home (-)</c:v>
                </c:pt>
                <c:pt idx="2">
                  <c:v>Heatherwood Hospital Elective Surgical Hub (-)</c:v>
                </c:pt>
                <c:pt idx="3">
                  <c:v>Frimley Park Hospital (142)</c:v>
                </c:pt>
                <c:pt idx="4">
                  <c:v>Farnham Hospital (-)</c:v>
                </c:pt>
                <c:pt idx="5">
                  <c:v>Wexham Park Hospital (114)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(259)</c:v>
                </c:pt>
                <c:pt idx="1">
                  <c:v>Heathlands Care Home (-)</c:v>
                </c:pt>
                <c:pt idx="2">
                  <c:v>Heatherwood Hospital Elective Surgical Hub (-)</c:v>
                </c:pt>
                <c:pt idx="3">
                  <c:v>Frimley Park Hospital (142)</c:v>
                </c:pt>
                <c:pt idx="4">
                  <c:v>Farnham Hospital (-)</c:v>
                </c:pt>
                <c:pt idx="5">
                  <c:v>Wexham Park Hospital (114)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4.4300878278146456</c:v>
                </c:pt>
                <c:pt idx="1">
                  <c:v>0</c:v>
                </c:pt>
                <c:pt idx="2">
                  <c:v>0</c:v>
                </c:pt>
                <c:pt idx="3">
                  <c:v>3.9213277879637056</c:v>
                </c:pt>
                <c:pt idx="4">
                  <c:v>0</c:v>
                </c:pt>
                <c:pt idx="5">
                  <c:v>4.8820286290825532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Sheet1!$G$2:$G$7</c:f>
              <c:numCache>
                <c:formatCode>0.0;;</c:formatCode>
                <c:ptCount val="6"/>
                <c:pt idx="0">
                  <c:v>8.5331700395455901</c:v>
                </c:pt>
                <c:pt idx="1">
                  <c:v>0</c:v>
                </c:pt>
                <c:pt idx="2">
                  <c:v>8.4216408098869309</c:v>
                </c:pt>
                <c:pt idx="3">
                  <c:v>8.4282410965348369</c:v>
                </c:pt>
                <c:pt idx="4">
                  <c:v>0</c:v>
                </c:pt>
                <c:pt idx="5">
                  <c:v>8.301146271260528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Heathlands Care Home (-)</c:v>
                </c:pt>
                <c:pt idx="2">
                  <c:v>Heatherwood Hospital Elective Surgical Hub (43)</c:v>
                </c:pt>
                <c:pt idx="3">
                  <c:v>Frimley Park Hospital (213)</c:v>
                </c:pt>
                <c:pt idx="4">
                  <c:v>Farnham Hospital (-)</c:v>
                </c:pt>
                <c:pt idx="5">
                  <c:v>Wexham Park Hospital (180)</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1.4668299604544099</c:v>
                </c:pt>
                <c:pt idx="1">
                  <c:v>0</c:v>
                </c:pt>
                <c:pt idx="2">
                  <c:v>1.5783591901130691</c:v>
                </c:pt>
                <c:pt idx="3">
                  <c:v>1.5717589034651631</c:v>
                </c:pt>
                <c:pt idx="4">
                  <c:v>0</c:v>
                </c:pt>
                <c:pt idx="5">
                  <c:v>1.698853728739472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791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RDU | Frimley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791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RDU | Frimley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RDU | Frimley Health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Frimley Health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7735016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77624784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10632408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45965735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Frimley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Frimley Health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Taking medication:</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able to take medication they brought with them when they need to</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noProof="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able to understand information given about what they should/shouldn't do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Cultural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9486257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98608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1822299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1207905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57827123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18414985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26196801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74918200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920004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0733754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37517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71821292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3167676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5581796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00020148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06083349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5568042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59094883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9216773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44224115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6132199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195895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1503511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75890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4899656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7627443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76078063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30989233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80361824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93948035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10866409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665503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3362406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66991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3523401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0315959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21604021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32675361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9010360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339246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497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80790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18050734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6236518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15204588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08577688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7334788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72625786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8497242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033552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043383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52932187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2769389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8543289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91404100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87232570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2919513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10936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1934524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8351115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4944314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663266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69411928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18583326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18791166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2338329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23544541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89712244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42232210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48880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51572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711658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7694973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70198509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39466711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6674358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869210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60129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6034708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2323437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89762278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87266434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88505088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9630172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928397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75930848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75754031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27079773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88216727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12053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24251617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50321036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26734834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646923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5582633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5987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89929639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0890628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49760685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0370612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702901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21444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3785529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2953257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67505052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372923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127220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40894884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46926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510534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13853627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051601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9490523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3100643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3842471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7028008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05694579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730031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8474959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0170146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99348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0532399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8839856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2580632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9463325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7632904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9990835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3023372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9813611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8786219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7280206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814879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0540790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066158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1848701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794928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9448749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243005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5908152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8002027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991675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858728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12188854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43960377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98252740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34775594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565865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937605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5281934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3133649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585914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768088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492216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5607965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2104600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3594750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9333118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6133044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8719064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341489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7242217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3515795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3650482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9265994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3438781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32544460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81739103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12065709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9267191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9602698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86259708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56784339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7239441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15481055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4219119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1037907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7620391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147102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3792046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271534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4561681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2925041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9923160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293703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9114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3640726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766052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8355941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15635081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64079871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75905753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3577084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01682400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0461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914249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881390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278258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709743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7689397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955768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7838193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184522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4991618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539835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26161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720656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65606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919836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244210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268021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256696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275572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412203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135596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305295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22070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52947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63906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74714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74240236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915155177"/>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8930966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55408428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575008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612392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121521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294664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540708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956744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4234513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02373489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59682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32058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815463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5315867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718148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467205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041390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455150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066188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172691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1155479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5392720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443716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78010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91766103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10911</TotalTime>
  <Words>15895</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Frimley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2025-08-02T15:21:55Z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